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  <a:srgbClr val="FF0000"/>
    <a:srgbClr val="4472C4"/>
    <a:srgbClr val="94C69E"/>
    <a:srgbClr val="E65A22"/>
    <a:srgbClr val="D6DC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CCE29E0-9578-0F5D-62CE-2F6E9B352D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71A34D13-04F9-7406-7927-54C46345D9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F6E08DD-650B-A363-E540-B5429B4FC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71C54-9121-405A-9178-D51E81B3BC22}" type="datetimeFigureOut">
              <a:rPr lang="hu-HU" smtClean="0"/>
              <a:t>2024.01.13.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3199019-FD2F-BA41-5813-BA3576DCE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813C21F-B6B2-3FA9-8088-575923B73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4FD5-A2D5-4717-8805-F14595FC1AF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42934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E3D58D1-DB50-E9A7-1495-337EB7A0B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643F13F-73E4-1919-F139-EF76C78F34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7D79323-9DB2-88BD-66DE-92C565448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71C54-9121-405A-9178-D51E81B3BC22}" type="datetimeFigureOut">
              <a:rPr lang="hu-HU" smtClean="0"/>
              <a:t>2024.01.13.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1E2C267-2F74-E3D2-A6BF-E8E0C9D8E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6CD8FA7-958B-34E0-4EA7-D24F9FFF2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4FD5-A2D5-4717-8805-F14595FC1AF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68320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82E1045-60F3-BE31-797F-6B3573B90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AFAD398-6C0B-F07C-CBFD-1F8F6261FE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92485CF-F11F-CD12-19CC-651CCBE37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71C54-9121-405A-9178-D51E81B3BC22}" type="datetimeFigureOut">
              <a:rPr lang="hu-HU" smtClean="0"/>
              <a:t>2024.01.13.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8F5F00D-6029-9545-C0B9-2C65F6CC9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83663C1-B79D-8A1F-0D6E-69D0E67B2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4FD5-A2D5-4717-8805-F14595FC1AF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12181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45DED8F-676E-E5AF-250D-C7AE21D66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CCE0553-0AD1-979E-4B49-25D7527252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76187103-6D1B-354F-A872-6A93BE57C8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D33A5862-706E-1C6E-2B45-BBEFF0314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71C54-9121-405A-9178-D51E81B3BC22}" type="datetimeFigureOut">
              <a:rPr lang="hu-HU" smtClean="0"/>
              <a:t>2024.01.13.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6A2FDA15-F8B4-8331-5A40-B7413E08F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5D909CD9-B039-3E76-771C-831D09040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4FD5-A2D5-4717-8805-F14595FC1AF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03203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C85C99F-33B0-005C-83F2-593276878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15FC052B-B3E9-8C91-5800-A11AC2A413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ED8F21CF-7E4C-1C43-C92E-9976A31B12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5ACE05FB-5B7F-C5E9-4250-B7FBFAC0C3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8764A07D-2E77-072A-50EF-1E6696AACD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65A15025-6C8B-9227-6A63-0EC347E4C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71C54-9121-405A-9178-D51E81B3BC22}" type="datetimeFigureOut">
              <a:rPr lang="hu-HU" smtClean="0"/>
              <a:t>2024.01.13.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63DDF328-361F-0F4D-FA37-9B168CDF4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263E7680-0D2F-7227-BBFE-9DB900487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4FD5-A2D5-4717-8805-F14595FC1AF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42497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74C93EB-506B-2F09-0492-8C5BD672D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0EEBD3EA-D0AF-2758-77F6-D38A174C1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71C54-9121-405A-9178-D51E81B3BC22}" type="datetimeFigureOut">
              <a:rPr lang="hu-HU" smtClean="0"/>
              <a:t>2024.01.13.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2F167C92-9D97-53B5-42F2-06A7484BA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86285096-3448-38EE-FB6E-598829F09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4FD5-A2D5-4717-8805-F14595FC1AF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22547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C82A3926-434A-5B5C-E499-72DD709AD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71C54-9121-405A-9178-D51E81B3BC22}" type="datetimeFigureOut">
              <a:rPr lang="hu-HU" smtClean="0"/>
              <a:t>2024.01.13.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4C5F870F-E992-F355-B226-5D2618DED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BA2AECF5-FBAC-AF03-EEAF-2C970506E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4FD5-A2D5-4717-8805-F14595FC1AF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47249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C89B409-8BB6-E5E3-ECE8-12F56D316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EBDC90D-068F-A265-161C-376B95303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79343C32-718A-6A45-65FF-6D66A87FDC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40B2CFE6-6A6F-C0E1-E6DA-C4DBA8618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71C54-9121-405A-9178-D51E81B3BC22}" type="datetimeFigureOut">
              <a:rPr lang="hu-HU" smtClean="0"/>
              <a:t>2024.01.13.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15CB65B8-5055-277A-7958-9B2EA4B23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32222278-D8E9-3A4D-3656-19BFB7CF0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4FD5-A2D5-4717-8805-F14595FC1AF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5933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7E736E-F6D0-37A8-FFE3-7A2321C80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634347D1-8334-D380-5CF3-F42FD3949F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714CC83B-03C7-A392-C0D6-00877711BC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7FEC1AC6-62E5-0AE0-1CCF-A0AE01177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71C54-9121-405A-9178-D51E81B3BC22}" type="datetimeFigureOut">
              <a:rPr lang="hu-HU" smtClean="0"/>
              <a:t>2024.01.13.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AEE69E8B-9353-B6E4-7A57-62015F98D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470C7714-7AB9-3879-A900-77BD6D97E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4FD5-A2D5-4717-8805-F14595FC1AF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47728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AA86636-2B67-0D58-4312-659DC8418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13A6A592-EDD3-F2CD-4151-37C2BE2260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BF9FAAB-73E5-CFF5-187F-06176EC05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71C54-9121-405A-9178-D51E81B3BC22}" type="datetimeFigureOut">
              <a:rPr lang="hu-HU" smtClean="0"/>
              <a:t>2024.01.13.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2F59B82-2E96-C8EB-75F3-9EC98AE1C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BBBA778-0A44-3A07-467B-CB00BD4CA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4FD5-A2D5-4717-8805-F14595FC1AF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54044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42843CDF-F73F-92D6-BB93-5DC3A18D54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E94324B6-D7C0-09F7-2485-BD437C1AF1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4875194-8A02-44F6-E022-6F44D9316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71C54-9121-405A-9178-D51E81B3BC22}" type="datetimeFigureOut">
              <a:rPr lang="hu-HU" smtClean="0"/>
              <a:t>2024.01.13.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6B6B60F-D293-988E-5C22-1BC8B8ACA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A535282-3022-1C4D-7401-29213AB84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4FD5-A2D5-4717-8805-F14595FC1AF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24956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73AA6E80-6730-20E3-BC9C-E29E34F01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21589680-FCB3-E987-2E0C-A812A8973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6E945C7-B2E1-C125-A2F4-ABDA0F8576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471C54-9121-405A-9178-D51E81B3BC22}" type="datetimeFigureOut">
              <a:rPr lang="hu-HU" smtClean="0"/>
              <a:t>2024.01.13.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94CF119-F444-6968-98D4-2AE11CDECE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B17A36E-02F3-2FB4-1740-7500A987CC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14FD5-A2D5-4717-8805-F14595FC1AF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49885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slide" Target="slide7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6ADEE43-D35B-1B57-8DDB-024A5F2467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b="1" spc="1500" dirty="0"/>
              <a:t>TÁRSAS</a:t>
            </a:r>
            <a:endParaRPr lang="hu-HU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EF430AE1-82AA-9010-00DB-C0AB319CF5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spc="500" dirty="0"/>
              <a:t>2023. október emelt </a:t>
            </a:r>
            <a:r>
              <a:rPr lang="hu-HU" spc="500" dirty="0">
                <a:solidFill>
                  <a:srgbClr val="C00000"/>
                </a:solidFill>
              </a:rPr>
              <a:t>informatika</a:t>
            </a:r>
            <a:r>
              <a:rPr lang="hu-HU" spc="500" dirty="0"/>
              <a:t> érettségi</a:t>
            </a:r>
            <a:br>
              <a:rPr lang="hu-HU" spc="500" dirty="0"/>
            </a:br>
            <a:r>
              <a:rPr lang="hu-HU" b="1" spc="500" dirty="0"/>
              <a:t>programozási feladat</a:t>
            </a: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719015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églalap 134">
            <a:extLst>
              <a:ext uri="{FF2B5EF4-FFF2-40B4-BE49-F238E27FC236}">
                <a16:creationId xmlns:a16="http://schemas.microsoft.com/office/drawing/2014/main" id="{ACFCBF89-C905-CCF5-C65A-E667076AC2CB}"/>
              </a:ext>
            </a:extLst>
          </p:cNvPr>
          <p:cNvSpPr/>
          <p:nvPr/>
        </p:nvSpPr>
        <p:spPr>
          <a:xfrm>
            <a:off x="1313447" y="1217982"/>
            <a:ext cx="10656000" cy="2518397"/>
          </a:xfrm>
          <a:prstGeom prst="rect">
            <a:avLst/>
          </a:prstGeom>
          <a:solidFill>
            <a:srgbClr val="94C69E">
              <a:alpha val="784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A7522603-1D85-F1E8-9C0B-AF38DC1D2A3C}"/>
              </a:ext>
            </a:extLst>
          </p:cNvPr>
          <p:cNvSpPr txBox="1"/>
          <p:nvPr/>
        </p:nvSpPr>
        <p:spPr>
          <a:xfrm>
            <a:off x="569343" y="379562"/>
            <a:ext cx="1642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/>
              <a:t>osvenyek</a:t>
            </a:r>
            <a:r>
              <a:rPr lang="hu-HU" dirty="0"/>
              <a:t> (lista)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E860C087-64F3-208D-78FD-DEF6E18FD5FA}"/>
              </a:ext>
            </a:extLst>
          </p:cNvPr>
          <p:cNvSpPr txBox="1"/>
          <p:nvPr/>
        </p:nvSpPr>
        <p:spPr>
          <a:xfrm>
            <a:off x="2461402" y="379562"/>
            <a:ext cx="1355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osvenyek.txt</a:t>
            </a:r>
          </a:p>
        </p:txBody>
      </p:sp>
      <p:sp>
        <p:nvSpPr>
          <p:cNvPr id="9" name="Nyíl: jobbra mutató 8">
            <a:extLst>
              <a:ext uri="{FF2B5EF4-FFF2-40B4-BE49-F238E27FC236}">
                <a16:creationId xmlns:a16="http://schemas.microsoft.com/office/drawing/2014/main" id="{237D1321-304E-E03D-A710-2109E4DDB3A9}"/>
              </a:ext>
            </a:extLst>
          </p:cNvPr>
          <p:cNvSpPr/>
          <p:nvPr/>
        </p:nvSpPr>
        <p:spPr>
          <a:xfrm flipH="1">
            <a:off x="2201917" y="489147"/>
            <a:ext cx="247291" cy="18466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CC56EADE-4CC6-718F-AE53-A464FC13560F}"/>
              </a:ext>
            </a:extLst>
          </p:cNvPr>
          <p:cNvSpPr/>
          <p:nvPr/>
        </p:nvSpPr>
        <p:spPr>
          <a:xfrm>
            <a:off x="137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0" name="Téglalap 9">
            <a:extLst>
              <a:ext uri="{FF2B5EF4-FFF2-40B4-BE49-F238E27FC236}">
                <a16:creationId xmlns:a16="http://schemas.microsoft.com/office/drawing/2014/main" id="{87616D7F-6C24-0F2B-D203-A0EB01F4564E}"/>
              </a:ext>
            </a:extLst>
          </p:cNvPr>
          <p:cNvSpPr/>
          <p:nvPr/>
        </p:nvSpPr>
        <p:spPr>
          <a:xfrm>
            <a:off x="168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1" name="Téglalap 10">
            <a:extLst>
              <a:ext uri="{FF2B5EF4-FFF2-40B4-BE49-F238E27FC236}">
                <a16:creationId xmlns:a16="http://schemas.microsoft.com/office/drawing/2014/main" id="{92C363B6-86BB-F084-9D69-C5A7DE776CB3}"/>
              </a:ext>
            </a:extLst>
          </p:cNvPr>
          <p:cNvSpPr/>
          <p:nvPr/>
        </p:nvSpPr>
        <p:spPr>
          <a:xfrm>
            <a:off x="199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2" name="Téglalap 11">
            <a:extLst>
              <a:ext uri="{FF2B5EF4-FFF2-40B4-BE49-F238E27FC236}">
                <a16:creationId xmlns:a16="http://schemas.microsoft.com/office/drawing/2014/main" id="{8F9675A0-2641-E1F3-DC3A-C065249CA6F3}"/>
              </a:ext>
            </a:extLst>
          </p:cNvPr>
          <p:cNvSpPr/>
          <p:nvPr/>
        </p:nvSpPr>
        <p:spPr>
          <a:xfrm>
            <a:off x="230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3" name="Téglalap 12">
            <a:extLst>
              <a:ext uri="{FF2B5EF4-FFF2-40B4-BE49-F238E27FC236}">
                <a16:creationId xmlns:a16="http://schemas.microsoft.com/office/drawing/2014/main" id="{E01D9575-2DFB-4521-A1AB-07CE02C842A7}"/>
              </a:ext>
            </a:extLst>
          </p:cNvPr>
          <p:cNvSpPr/>
          <p:nvPr/>
        </p:nvSpPr>
        <p:spPr>
          <a:xfrm>
            <a:off x="261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4" name="Téglalap 13">
            <a:extLst>
              <a:ext uri="{FF2B5EF4-FFF2-40B4-BE49-F238E27FC236}">
                <a16:creationId xmlns:a16="http://schemas.microsoft.com/office/drawing/2014/main" id="{3FB720F9-55A9-5D6A-9F06-87D4F652B866}"/>
              </a:ext>
            </a:extLst>
          </p:cNvPr>
          <p:cNvSpPr/>
          <p:nvPr/>
        </p:nvSpPr>
        <p:spPr>
          <a:xfrm>
            <a:off x="292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5" name="Téglalap 14">
            <a:extLst>
              <a:ext uri="{FF2B5EF4-FFF2-40B4-BE49-F238E27FC236}">
                <a16:creationId xmlns:a16="http://schemas.microsoft.com/office/drawing/2014/main" id="{A1BB6309-B629-B86E-2972-235F8C9A5E1A}"/>
              </a:ext>
            </a:extLst>
          </p:cNvPr>
          <p:cNvSpPr/>
          <p:nvPr/>
        </p:nvSpPr>
        <p:spPr>
          <a:xfrm>
            <a:off x="323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6" name="Téglalap 15">
            <a:extLst>
              <a:ext uri="{FF2B5EF4-FFF2-40B4-BE49-F238E27FC236}">
                <a16:creationId xmlns:a16="http://schemas.microsoft.com/office/drawing/2014/main" id="{8273390B-87F1-76CD-FFE9-8C5E00C1FD79}"/>
              </a:ext>
            </a:extLst>
          </p:cNvPr>
          <p:cNvSpPr/>
          <p:nvPr/>
        </p:nvSpPr>
        <p:spPr>
          <a:xfrm>
            <a:off x="354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7" name="Téglalap 16">
            <a:extLst>
              <a:ext uri="{FF2B5EF4-FFF2-40B4-BE49-F238E27FC236}">
                <a16:creationId xmlns:a16="http://schemas.microsoft.com/office/drawing/2014/main" id="{4FE37860-F37D-9A21-E1A0-5594C5E0B239}"/>
              </a:ext>
            </a:extLst>
          </p:cNvPr>
          <p:cNvSpPr/>
          <p:nvPr/>
        </p:nvSpPr>
        <p:spPr>
          <a:xfrm>
            <a:off x="385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8" name="Téglalap 17">
            <a:extLst>
              <a:ext uri="{FF2B5EF4-FFF2-40B4-BE49-F238E27FC236}">
                <a16:creationId xmlns:a16="http://schemas.microsoft.com/office/drawing/2014/main" id="{7620F9FF-6656-3C4C-ED05-29380E0CADE1}"/>
              </a:ext>
            </a:extLst>
          </p:cNvPr>
          <p:cNvSpPr/>
          <p:nvPr/>
        </p:nvSpPr>
        <p:spPr>
          <a:xfrm>
            <a:off x="416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9" name="Téglalap 18">
            <a:extLst>
              <a:ext uri="{FF2B5EF4-FFF2-40B4-BE49-F238E27FC236}">
                <a16:creationId xmlns:a16="http://schemas.microsoft.com/office/drawing/2014/main" id="{255D5198-BB51-050D-47BF-8EF59885CC85}"/>
              </a:ext>
            </a:extLst>
          </p:cNvPr>
          <p:cNvSpPr/>
          <p:nvPr/>
        </p:nvSpPr>
        <p:spPr>
          <a:xfrm>
            <a:off x="447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0" name="Téglalap 19">
            <a:extLst>
              <a:ext uri="{FF2B5EF4-FFF2-40B4-BE49-F238E27FC236}">
                <a16:creationId xmlns:a16="http://schemas.microsoft.com/office/drawing/2014/main" id="{35E6E292-D55E-AB86-5B82-DF0FA22337E3}"/>
              </a:ext>
            </a:extLst>
          </p:cNvPr>
          <p:cNvSpPr/>
          <p:nvPr/>
        </p:nvSpPr>
        <p:spPr>
          <a:xfrm>
            <a:off x="478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1" name="Téglalap 20">
            <a:extLst>
              <a:ext uri="{FF2B5EF4-FFF2-40B4-BE49-F238E27FC236}">
                <a16:creationId xmlns:a16="http://schemas.microsoft.com/office/drawing/2014/main" id="{6DD0C718-2CAE-8F8F-C6BD-144626B3A7E3}"/>
              </a:ext>
            </a:extLst>
          </p:cNvPr>
          <p:cNvSpPr/>
          <p:nvPr/>
        </p:nvSpPr>
        <p:spPr>
          <a:xfrm>
            <a:off x="509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2" name="Téglalap 21">
            <a:extLst>
              <a:ext uri="{FF2B5EF4-FFF2-40B4-BE49-F238E27FC236}">
                <a16:creationId xmlns:a16="http://schemas.microsoft.com/office/drawing/2014/main" id="{B61B1F92-1389-7AF3-A085-131AEF037216}"/>
              </a:ext>
            </a:extLst>
          </p:cNvPr>
          <p:cNvSpPr/>
          <p:nvPr/>
        </p:nvSpPr>
        <p:spPr>
          <a:xfrm>
            <a:off x="540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3" name="Téglalap 22">
            <a:extLst>
              <a:ext uri="{FF2B5EF4-FFF2-40B4-BE49-F238E27FC236}">
                <a16:creationId xmlns:a16="http://schemas.microsoft.com/office/drawing/2014/main" id="{11788160-26EA-5BFF-D30F-C48230F80FA3}"/>
              </a:ext>
            </a:extLst>
          </p:cNvPr>
          <p:cNvSpPr/>
          <p:nvPr/>
        </p:nvSpPr>
        <p:spPr>
          <a:xfrm>
            <a:off x="571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4" name="Téglalap 23">
            <a:extLst>
              <a:ext uri="{FF2B5EF4-FFF2-40B4-BE49-F238E27FC236}">
                <a16:creationId xmlns:a16="http://schemas.microsoft.com/office/drawing/2014/main" id="{BDFD2C4B-FEFF-34B1-3C2A-4DE1EED2C71D}"/>
              </a:ext>
            </a:extLst>
          </p:cNvPr>
          <p:cNvSpPr/>
          <p:nvPr/>
        </p:nvSpPr>
        <p:spPr>
          <a:xfrm>
            <a:off x="602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5" name="Téglalap 24">
            <a:extLst>
              <a:ext uri="{FF2B5EF4-FFF2-40B4-BE49-F238E27FC236}">
                <a16:creationId xmlns:a16="http://schemas.microsoft.com/office/drawing/2014/main" id="{71B83DD9-E1B2-5D8F-42D1-6BFC2CD6A1A3}"/>
              </a:ext>
            </a:extLst>
          </p:cNvPr>
          <p:cNvSpPr/>
          <p:nvPr/>
        </p:nvSpPr>
        <p:spPr>
          <a:xfrm>
            <a:off x="633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6" name="Téglalap 25">
            <a:extLst>
              <a:ext uri="{FF2B5EF4-FFF2-40B4-BE49-F238E27FC236}">
                <a16:creationId xmlns:a16="http://schemas.microsoft.com/office/drawing/2014/main" id="{99218AF8-4520-C0C0-07CD-23FC43B58B3E}"/>
              </a:ext>
            </a:extLst>
          </p:cNvPr>
          <p:cNvSpPr/>
          <p:nvPr/>
        </p:nvSpPr>
        <p:spPr>
          <a:xfrm>
            <a:off x="664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7" name="Téglalap 26">
            <a:extLst>
              <a:ext uri="{FF2B5EF4-FFF2-40B4-BE49-F238E27FC236}">
                <a16:creationId xmlns:a16="http://schemas.microsoft.com/office/drawing/2014/main" id="{8992B461-A1D4-B413-20D4-B8F74E2CA151}"/>
              </a:ext>
            </a:extLst>
          </p:cNvPr>
          <p:cNvSpPr/>
          <p:nvPr/>
        </p:nvSpPr>
        <p:spPr>
          <a:xfrm>
            <a:off x="695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8" name="Téglalap 27">
            <a:extLst>
              <a:ext uri="{FF2B5EF4-FFF2-40B4-BE49-F238E27FC236}">
                <a16:creationId xmlns:a16="http://schemas.microsoft.com/office/drawing/2014/main" id="{ECC0793D-6509-605F-0112-A6E7FF44F683}"/>
              </a:ext>
            </a:extLst>
          </p:cNvPr>
          <p:cNvSpPr/>
          <p:nvPr/>
        </p:nvSpPr>
        <p:spPr>
          <a:xfrm>
            <a:off x="726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9" name="Téglalap 28">
            <a:extLst>
              <a:ext uri="{FF2B5EF4-FFF2-40B4-BE49-F238E27FC236}">
                <a16:creationId xmlns:a16="http://schemas.microsoft.com/office/drawing/2014/main" id="{4D637D51-7DA5-FF44-CA27-A19E0B99BAA8}"/>
              </a:ext>
            </a:extLst>
          </p:cNvPr>
          <p:cNvSpPr/>
          <p:nvPr/>
        </p:nvSpPr>
        <p:spPr>
          <a:xfrm>
            <a:off x="757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30" name="Téglalap 29">
            <a:extLst>
              <a:ext uri="{FF2B5EF4-FFF2-40B4-BE49-F238E27FC236}">
                <a16:creationId xmlns:a16="http://schemas.microsoft.com/office/drawing/2014/main" id="{8BBD91B3-A290-174E-911E-04D00001F0E3}"/>
              </a:ext>
            </a:extLst>
          </p:cNvPr>
          <p:cNvSpPr/>
          <p:nvPr/>
        </p:nvSpPr>
        <p:spPr>
          <a:xfrm>
            <a:off x="788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31" name="Téglalap 30">
            <a:extLst>
              <a:ext uri="{FF2B5EF4-FFF2-40B4-BE49-F238E27FC236}">
                <a16:creationId xmlns:a16="http://schemas.microsoft.com/office/drawing/2014/main" id="{961970AC-37B1-DB2F-F278-2FDDAA3471CD}"/>
              </a:ext>
            </a:extLst>
          </p:cNvPr>
          <p:cNvSpPr/>
          <p:nvPr/>
        </p:nvSpPr>
        <p:spPr>
          <a:xfrm>
            <a:off x="819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32" name="Téglalap 31">
            <a:extLst>
              <a:ext uri="{FF2B5EF4-FFF2-40B4-BE49-F238E27FC236}">
                <a16:creationId xmlns:a16="http://schemas.microsoft.com/office/drawing/2014/main" id="{713562D8-5421-8CD5-3EF4-03515D00B215}"/>
              </a:ext>
            </a:extLst>
          </p:cNvPr>
          <p:cNvSpPr/>
          <p:nvPr/>
        </p:nvSpPr>
        <p:spPr>
          <a:xfrm>
            <a:off x="850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33" name="Téglalap 32">
            <a:extLst>
              <a:ext uri="{FF2B5EF4-FFF2-40B4-BE49-F238E27FC236}">
                <a16:creationId xmlns:a16="http://schemas.microsoft.com/office/drawing/2014/main" id="{05BA42D1-8E06-D8A5-68E8-10D394147FCD}"/>
              </a:ext>
            </a:extLst>
          </p:cNvPr>
          <p:cNvSpPr/>
          <p:nvPr/>
        </p:nvSpPr>
        <p:spPr>
          <a:xfrm>
            <a:off x="881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34" name="Téglalap 33">
            <a:extLst>
              <a:ext uri="{FF2B5EF4-FFF2-40B4-BE49-F238E27FC236}">
                <a16:creationId xmlns:a16="http://schemas.microsoft.com/office/drawing/2014/main" id="{CB0CE6BA-E51D-7A7C-49AE-8A701E9CC98C}"/>
              </a:ext>
            </a:extLst>
          </p:cNvPr>
          <p:cNvSpPr/>
          <p:nvPr/>
        </p:nvSpPr>
        <p:spPr>
          <a:xfrm>
            <a:off x="9121585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" name="Téglalap 4">
            <a:extLst>
              <a:ext uri="{FF2B5EF4-FFF2-40B4-BE49-F238E27FC236}">
                <a16:creationId xmlns:a16="http://schemas.microsoft.com/office/drawing/2014/main" id="{379FADE1-F48A-07DE-8C1A-579FAEB33FDD}"/>
              </a:ext>
            </a:extLst>
          </p:cNvPr>
          <p:cNvSpPr/>
          <p:nvPr/>
        </p:nvSpPr>
        <p:spPr>
          <a:xfrm>
            <a:off x="2301585" y="2408483"/>
            <a:ext cx="288000" cy="288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V</a:t>
            </a:r>
          </a:p>
        </p:txBody>
      </p:sp>
      <p:sp>
        <p:nvSpPr>
          <p:cNvPr id="6" name="Téglalap 5">
            <a:extLst>
              <a:ext uri="{FF2B5EF4-FFF2-40B4-BE49-F238E27FC236}">
                <a16:creationId xmlns:a16="http://schemas.microsoft.com/office/drawing/2014/main" id="{6A799C31-830E-FA9E-F95A-74C245C93652}"/>
              </a:ext>
            </a:extLst>
          </p:cNvPr>
          <p:cNvSpPr/>
          <p:nvPr/>
        </p:nvSpPr>
        <p:spPr>
          <a:xfrm>
            <a:off x="4471585" y="2408483"/>
            <a:ext cx="288000" cy="288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E</a:t>
            </a:r>
          </a:p>
        </p:txBody>
      </p:sp>
      <p:sp>
        <p:nvSpPr>
          <p:cNvPr id="41" name="Téglalap 40">
            <a:extLst>
              <a:ext uri="{FF2B5EF4-FFF2-40B4-BE49-F238E27FC236}">
                <a16:creationId xmlns:a16="http://schemas.microsoft.com/office/drawing/2014/main" id="{902528C1-F2D0-91F8-2DC7-81041EBA8F78}"/>
              </a:ext>
            </a:extLst>
          </p:cNvPr>
          <p:cNvSpPr/>
          <p:nvPr/>
        </p:nvSpPr>
        <p:spPr>
          <a:xfrm>
            <a:off x="137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42" name="Téglalap 41">
            <a:extLst>
              <a:ext uri="{FF2B5EF4-FFF2-40B4-BE49-F238E27FC236}">
                <a16:creationId xmlns:a16="http://schemas.microsoft.com/office/drawing/2014/main" id="{3077C1AA-8F9D-6894-DEFE-5F2ED53CE5FF}"/>
              </a:ext>
            </a:extLst>
          </p:cNvPr>
          <p:cNvSpPr/>
          <p:nvPr/>
        </p:nvSpPr>
        <p:spPr>
          <a:xfrm>
            <a:off x="168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43" name="Téglalap 42">
            <a:extLst>
              <a:ext uri="{FF2B5EF4-FFF2-40B4-BE49-F238E27FC236}">
                <a16:creationId xmlns:a16="http://schemas.microsoft.com/office/drawing/2014/main" id="{27E1BF4A-88B8-E6DE-CD6C-857A8AE439AA}"/>
              </a:ext>
            </a:extLst>
          </p:cNvPr>
          <p:cNvSpPr/>
          <p:nvPr/>
        </p:nvSpPr>
        <p:spPr>
          <a:xfrm>
            <a:off x="199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46" name="Téglalap 45">
            <a:extLst>
              <a:ext uri="{FF2B5EF4-FFF2-40B4-BE49-F238E27FC236}">
                <a16:creationId xmlns:a16="http://schemas.microsoft.com/office/drawing/2014/main" id="{DFE48759-C745-9F80-F554-978AAAD71044}"/>
              </a:ext>
            </a:extLst>
          </p:cNvPr>
          <p:cNvSpPr/>
          <p:nvPr/>
        </p:nvSpPr>
        <p:spPr>
          <a:xfrm>
            <a:off x="292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47" name="Téglalap 46">
            <a:extLst>
              <a:ext uri="{FF2B5EF4-FFF2-40B4-BE49-F238E27FC236}">
                <a16:creationId xmlns:a16="http://schemas.microsoft.com/office/drawing/2014/main" id="{8B09C12A-0FC4-E0BB-CEF2-45BDB4990A38}"/>
              </a:ext>
            </a:extLst>
          </p:cNvPr>
          <p:cNvSpPr/>
          <p:nvPr/>
        </p:nvSpPr>
        <p:spPr>
          <a:xfrm>
            <a:off x="323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48" name="Téglalap 47">
            <a:extLst>
              <a:ext uri="{FF2B5EF4-FFF2-40B4-BE49-F238E27FC236}">
                <a16:creationId xmlns:a16="http://schemas.microsoft.com/office/drawing/2014/main" id="{21EF4BD8-C7FE-3E06-119A-10F99BFF0A10}"/>
              </a:ext>
            </a:extLst>
          </p:cNvPr>
          <p:cNvSpPr/>
          <p:nvPr/>
        </p:nvSpPr>
        <p:spPr>
          <a:xfrm>
            <a:off x="354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49" name="Téglalap 48">
            <a:extLst>
              <a:ext uri="{FF2B5EF4-FFF2-40B4-BE49-F238E27FC236}">
                <a16:creationId xmlns:a16="http://schemas.microsoft.com/office/drawing/2014/main" id="{44BC004C-64E2-BDD6-74C5-B5E9B6A9406D}"/>
              </a:ext>
            </a:extLst>
          </p:cNvPr>
          <p:cNvSpPr/>
          <p:nvPr/>
        </p:nvSpPr>
        <p:spPr>
          <a:xfrm>
            <a:off x="385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0" name="Téglalap 49">
            <a:extLst>
              <a:ext uri="{FF2B5EF4-FFF2-40B4-BE49-F238E27FC236}">
                <a16:creationId xmlns:a16="http://schemas.microsoft.com/office/drawing/2014/main" id="{768EB0CC-B3D0-F916-3EB5-F8DA98AEFA6D}"/>
              </a:ext>
            </a:extLst>
          </p:cNvPr>
          <p:cNvSpPr/>
          <p:nvPr/>
        </p:nvSpPr>
        <p:spPr>
          <a:xfrm>
            <a:off x="416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1" name="Téglalap 50">
            <a:extLst>
              <a:ext uri="{FF2B5EF4-FFF2-40B4-BE49-F238E27FC236}">
                <a16:creationId xmlns:a16="http://schemas.microsoft.com/office/drawing/2014/main" id="{2EFAB782-D8EE-33C8-C5D9-6C8411D4CCDA}"/>
              </a:ext>
            </a:extLst>
          </p:cNvPr>
          <p:cNvSpPr/>
          <p:nvPr/>
        </p:nvSpPr>
        <p:spPr>
          <a:xfrm>
            <a:off x="571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2" name="Téglalap 51">
            <a:extLst>
              <a:ext uri="{FF2B5EF4-FFF2-40B4-BE49-F238E27FC236}">
                <a16:creationId xmlns:a16="http://schemas.microsoft.com/office/drawing/2014/main" id="{F8031D71-F885-33BF-E1C5-802CEB02FEB7}"/>
              </a:ext>
            </a:extLst>
          </p:cNvPr>
          <p:cNvSpPr/>
          <p:nvPr/>
        </p:nvSpPr>
        <p:spPr>
          <a:xfrm>
            <a:off x="478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3" name="Téglalap 52">
            <a:extLst>
              <a:ext uri="{FF2B5EF4-FFF2-40B4-BE49-F238E27FC236}">
                <a16:creationId xmlns:a16="http://schemas.microsoft.com/office/drawing/2014/main" id="{2354B061-4B39-3112-7861-9C5894FF7572}"/>
              </a:ext>
            </a:extLst>
          </p:cNvPr>
          <p:cNvSpPr/>
          <p:nvPr/>
        </p:nvSpPr>
        <p:spPr>
          <a:xfrm>
            <a:off x="509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4" name="Téglalap 53">
            <a:extLst>
              <a:ext uri="{FF2B5EF4-FFF2-40B4-BE49-F238E27FC236}">
                <a16:creationId xmlns:a16="http://schemas.microsoft.com/office/drawing/2014/main" id="{B17E63A2-5F3F-54D0-91B7-6F9248A85959}"/>
              </a:ext>
            </a:extLst>
          </p:cNvPr>
          <p:cNvSpPr/>
          <p:nvPr/>
        </p:nvSpPr>
        <p:spPr>
          <a:xfrm>
            <a:off x="540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6" name="Téglalap 55">
            <a:extLst>
              <a:ext uri="{FF2B5EF4-FFF2-40B4-BE49-F238E27FC236}">
                <a16:creationId xmlns:a16="http://schemas.microsoft.com/office/drawing/2014/main" id="{DA233EF5-3628-6869-BEA8-82909D2D8FA1}"/>
              </a:ext>
            </a:extLst>
          </p:cNvPr>
          <p:cNvSpPr/>
          <p:nvPr/>
        </p:nvSpPr>
        <p:spPr>
          <a:xfrm>
            <a:off x="602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7" name="Téglalap 56">
            <a:extLst>
              <a:ext uri="{FF2B5EF4-FFF2-40B4-BE49-F238E27FC236}">
                <a16:creationId xmlns:a16="http://schemas.microsoft.com/office/drawing/2014/main" id="{8E92361A-A69E-6108-D5A9-AF1925D6DA92}"/>
              </a:ext>
            </a:extLst>
          </p:cNvPr>
          <p:cNvSpPr/>
          <p:nvPr/>
        </p:nvSpPr>
        <p:spPr>
          <a:xfrm>
            <a:off x="633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8" name="Téglalap 57">
            <a:extLst>
              <a:ext uri="{FF2B5EF4-FFF2-40B4-BE49-F238E27FC236}">
                <a16:creationId xmlns:a16="http://schemas.microsoft.com/office/drawing/2014/main" id="{D0BFDDE9-25A0-758E-171B-54DD24FDD775}"/>
              </a:ext>
            </a:extLst>
          </p:cNvPr>
          <p:cNvSpPr/>
          <p:nvPr/>
        </p:nvSpPr>
        <p:spPr>
          <a:xfrm>
            <a:off x="664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9" name="Téglalap 58">
            <a:extLst>
              <a:ext uri="{FF2B5EF4-FFF2-40B4-BE49-F238E27FC236}">
                <a16:creationId xmlns:a16="http://schemas.microsoft.com/office/drawing/2014/main" id="{02E74157-AF70-B7F6-96A7-1C04CE49E7BB}"/>
              </a:ext>
            </a:extLst>
          </p:cNvPr>
          <p:cNvSpPr/>
          <p:nvPr/>
        </p:nvSpPr>
        <p:spPr>
          <a:xfrm>
            <a:off x="9741561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0" name="Téglalap 59">
            <a:extLst>
              <a:ext uri="{FF2B5EF4-FFF2-40B4-BE49-F238E27FC236}">
                <a16:creationId xmlns:a16="http://schemas.microsoft.com/office/drawing/2014/main" id="{85D39C4C-E359-5E9F-FAAB-FB99C708FAFF}"/>
              </a:ext>
            </a:extLst>
          </p:cNvPr>
          <p:cNvSpPr/>
          <p:nvPr/>
        </p:nvSpPr>
        <p:spPr>
          <a:xfrm>
            <a:off x="726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1" name="Téglalap 60">
            <a:extLst>
              <a:ext uri="{FF2B5EF4-FFF2-40B4-BE49-F238E27FC236}">
                <a16:creationId xmlns:a16="http://schemas.microsoft.com/office/drawing/2014/main" id="{D0D4C10C-42B5-8C1D-F39A-A4F39B29EF9A}"/>
              </a:ext>
            </a:extLst>
          </p:cNvPr>
          <p:cNvSpPr/>
          <p:nvPr/>
        </p:nvSpPr>
        <p:spPr>
          <a:xfrm>
            <a:off x="757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2" name="Téglalap 61">
            <a:extLst>
              <a:ext uri="{FF2B5EF4-FFF2-40B4-BE49-F238E27FC236}">
                <a16:creationId xmlns:a16="http://schemas.microsoft.com/office/drawing/2014/main" id="{8D464D1D-DB49-4950-DBFC-8893C3B23255}"/>
              </a:ext>
            </a:extLst>
          </p:cNvPr>
          <p:cNvSpPr/>
          <p:nvPr/>
        </p:nvSpPr>
        <p:spPr>
          <a:xfrm>
            <a:off x="788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3" name="Téglalap 62">
            <a:extLst>
              <a:ext uri="{FF2B5EF4-FFF2-40B4-BE49-F238E27FC236}">
                <a16:creationId xmlns:a16="http://schemas.microsoft.com/office/drawing/2014/main" id="{10423084-D041-4862-D3C7-D55574949A03}"/>
              </a:ext>
            </a:extLst>
          </p:cNvPr>
          <p:cNvSpPr/>
          <p:nvPr/>
        </p:nvSpPr>
        <p:spPr>
          <a:xfrm>
            <a:off x="819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4" name="Téglalap 63">
            <a:extLst>
              <a:ext uri="{FF2B5EF4-FFF2-40B4-BE49-F238E27FC236}">
                <a16:creationId xmlns:a16="http://schemas.microsoft.com/office/drawing/2014/main" id="{21199E2C-10FE-FB57-8C63-380EE60CC6C6}"/>
              </a:ext>
            </a:extLst>
          </p:cNvPr>
          <p:cNvSpPr/>
          <p:nvPr/>
        </p:nvSpPr>
        <p:spPr>
          <a:xfrm>
            <a:off x="850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5" name="Téglalap 64">
            <a:extLst>
              <a:ext uri="{FF2B5EF4-FFF2-40B4-BE49-F238E27FC236}">
                <a16:creationId xmlns:a16="http://schemas.microsoft.com/office/drawing/2014/main" id="{00EECBDB-86A2-742E-D1B8-500C8813828F}"/>
              </a:ext>
            </a:extLst>
          </p:cNvPr>
          <p:cNvSpPr/>
          <p:nvPr/>
        </p:nvSpPr>
        <p:spPr>
          <a:xfrm>
            <a:off x="881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6" name="Téglalap 65">
            <a:extLst>
              <a:ext uri="{FF2B5EF4-FFF2-40B4-BE49-F238E27FC236}">
                <a16:creationId xmlns:a16="http://schemas.microsoft.com/office/drawing/2014/main" id="{37871049-D0D2-6AAF-9650-4230AC4DCDA5}"/>
              </a:ext>
            </a:extLst>
          </p:cNvPr>
          <p:cNvSpPr/>
          <p:nvPr/>
        </p:nvSpPr>
        <p:spPr>
          <a:xfrm>
            <a:off x="9121585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7" name="Téglalap 66">
            <a:extLst>
              <a:ext uri="{FF2B5EF4-FFF2-40B4-BE49-F238E27FC236}">
                <a16:creationId xmlns:a16="http://schemas.microsoft.com/office/drawing/2014/main" id="{2154B5C7-8B32-7350-B0F0-52E725890C97}"/>
              </a:ext>
            </a:extLst>
          </p:cNvPr>
          <p:cNvSpPr/>
          <p:nvPr/>
        </p:nvSpPr>
        <p:spPr>
          <a:xfrm>
            <a:off x="6951597" y="2408483"/>
            <a:ext cx="288000" cy="288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V</a:t>
            </a:r>
          </a:p>
        </p:txBody>
      </p:sp>
      <p:sp>
        <p:nvSpPr>
          <p:cNvPr id="68" name="Téglalap 67">
            <a:extLst>
              <a:ext uri="{FF2B5EF4-FFF2-40B4-BE49-F238E27FC236}">
                <a16:creationId xmlns:a16="http://schemas.microsoft.com/office/drawing/2014/main" id="{22A5C560-493C-1795-3042-373EBCA9EF74}"/>
              </a:ext>
            </a:extLst>
          </p:cNvPr>
          <p:cNvSpPr/>
          <p:nvPr/>
        </p:nvSpPr>
        <p:spPr>
          <a:xfrm>
            <a:off x="9431573" y="2408483"/>
            <a:ext cx="288000" cy="288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E</a:t>
            </a:r>
          </a:p>
        </p:txBody>
      </p:sp>
      <p:sp>
        <p:nvSpPr>
          <p:cNvPr id="69" name="Téglalap 68">
            <a:extLst>
              <a:ext uri="{FF2B5EF4-FFF2-40B4-BE49-F238E27FC236}">
                <a16:creationId xmlns:a16="http://schemas.microsoft.com/office/drawing/2014/main" id="{96DC1D71-A24F-2B6C-CC26-6001165A1F4E}"/>
              </a:ext>
            </a:extLst>
          </p:cNvPr>
          <p:cNvSpPr/>
          <p:nvPr/>
        </p:nvSpPr>
        <p:spPr>
          <a:xfrm>
            <a:off x="10049923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70" name="Téglalap 69">
            <a:extLst>
              <a:ext uri="{FF2B5EF4-FFF2-40B4-BE49-F238E27FC236}">
                <a16:creationId xmlns:a16="http://schemas.microsoft.com/office/drawing/2014/main" id="{B2028291-3FE1-EF36-7F34-136E9DE69D1E}"/>
              </a:ext>
            </a:extLst>
          </p:cNvPr>
          <p:cNvSpPr/>
          <p:nvPr/>
        </p:nvSpPr>
        <p:spPr>
          <a:xfrm>
            <a:off x="10358285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71" name="Téglalap 70">
            <a:extLst>
              <a:ext uri="{FF2B5EF4-FFF2-40B4-BE49-F238E27FC236}">
                <a16:creationId xmlns:a16="http://schemas.microsoft.com/office/drawing/2014/main" id="{5BCB945E-A67F-A6BC-BFD0-CCA6531D030A}"/>
              </a:ext>
            </a:extLst>
          </p:cNvPr>
          <p:cNvSpPr/>
          <p:nvPr/>
        </p:nvSpPr>
        <p:spPr>
          <a:xfrm>
            <a:off x="10668285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72" name="Téglalap 71">
            <a:extLst>
              <a:ext uri="{FF2B5EF4-FFF2-40B4-BE49-F238E27FC236}">
                <a16:creationId xmlns:a16="http://schemas.microsoft.com/office/drawing/2014/main" id="{ADFC7D5E-E0F5-B253-09C4-55858D66AEE9}"/>
              </a:ext>
            </a:extLst>
          </p:cNvPr>
          <p:cNvSpPr/>
          <p:nvPr/>
        </p:nvSpPr>
        <p:spPr>
          <a:xfrm>
            <a:off x="10978285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73" name="Téglalap 72">
            <a:extLst>
              <a:ext uri="{FF2B5EF4-FFF2-40B4-BE49-F238E27FC236}">
                <a16:creationId xmlns:a16="http://schemas.microsoft.com/office/drawing/2014/main" id="{2CB6C159-0D98-47D0-D2D0-0E1CE5363361}"/>
              </a:ext>
            </a:extLst>
          </p:cNvPr>
          <p:cNvSpPr/>
          <p:nvPr/>
        </p:nvSpPr>
        <p:spPr>
          <a:xfrm>
            <a:off x="11288285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74" name="Téglalap 73">
            <a:extLst>
              <a:ext uri="{FF2B5EF4-FFF2-40B4-BE49-F238E27FC236}">
                <a16:creationId xmlns:a16="http://schemas.microsoft.com/office/drawing/2014/main" id="{E96B9553-8872-3C6D-8267-1206A838E9F2}"/>
              </a:ext>
            </a:extLst>
          </p:cNvPr>
          <p:cNvSpPr/>
          <p:nvPr/>
        </p:nvSpPr>
        <p:spPr>
          <a:xfrm>
            <a:off x="11598273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77" name="Szövegdoboz 76">
            <a:extLst>
              <a:ext uri="{FF2B5EF4-FFF2-40B4-BE49-F238E27FC236}">
                <a16:creationId xmlns:a16="http://schemas.microsoft.com/office/drawing/2014/main" id="{8060062D-0132-3B79-5745-838BD786DB55}"/>
              </a:ext>
            </a:extLst>
          </p:cNvPr>
          <p:cNvSpPr txBox="1"/>
          <p:nvPr/>
        </p:nvSpPr>
        <p:spPr>
          <a:xfrm>
            <a:off x="1340410" y="1441526"/>
            <a:ext cx="2423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.</a:t>
            </a:r>
          </a:p>
          <a:p>
            <a:r>
              <a:rPr lang="hu-HU" dirty="0"/>
              <a:t>.</a:t>
            </a:r>
          </a:p>
          <a:p>
            <a:r>
              <a:rPr lang="hu-HU" dirty="0"/>
              <a:t>.</a:t>
            </a:r>
          </a:p>
        </p:txBody>
      </p:sp>
      <p:sp>
        <p:nvSpPr>
          <p:cNvPr id="80" name="Téglalap 79">
            <a:extLst>
              <a:ext uri="{FF2B5EF4-FFF2-40B4-BE49-F238E27FC236}">
                <a16:creationId xmlns:a16="http://schemas.microsoft.com/office/drawing/2014/main" id="{2A9A9CF9-5163-E666-5522-44BF2B1B047D}"/>
              </a:ext>
            </a:extLst>
          </p:cNvPr>
          <p:cNvSpPr/>
          <p:nvPr/>
        </p:nvSpPr>
        <p:spPr>
          <a:xfrm>
            <a:off x="2301585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</a:t>
            </a:r>
          </a:p>
        </p:txBody>
      </p:sp>
      <p:sp>
        <p:nvSpPr>
          <p:cNvPr id="81" name="Téglalap 80">
            <a:extLst>
              <a:ext uri="{FF2B5EF4-FFF2-40B4-BE49-F238E27FC236}">
                <a16:creationId xmlns:a16="http://schemas.microsoft.com/office/drawing/2014/main" id="{3ADA6D15-9635-6E6C-CD33-A31C0875FDDD}"/>
              </a:ext>
            </a:extLst>
          </p:cNvPr>
          <p:cNvSpPr/>
          <p:nvPr/>
        </p:nvSpPr>
        <p:spPr>
          <a:xfrm>
            <a:off x="4471585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10</a:t>
            </a:r>
          </a:p>
        </p:txBody>
      </p:sp>
      <p:sp>
        <p:nvSpPr>
          <p:cNvPr id="82" name="Téglalap 81">
            <a:extLst>
              <a:ext uri="{FF2B5EF4-FFF2-40B4-BE49-F238E27FC236}">
                <a16:creationId xmlns:a16="http://schemas.microsoft.com/office/drawing/2014/main" id="{B0B40380-6486-D748-AE4E-B22A955B1800}"/>
              </a:ext>
            </a:extLst>
          </p:cNvPr>
          <p:cNvSpPr/>
          <p:nvPr/>
        </p:nvSpPr>
        <p:spPr>
          <a:xfrm>
            <a:off x="137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0</a:t>
            </a:r>
          </a:p>
        </p:txBody>
      </p:sp>
      <p:sp>
        <p:nvSpPr>
          <p:cNvPr id="83" name="Téglalap 82">
            <a:extLst>
              <a:ext uri="{FF2B5EF4-FFF2-40B4-BE49-F238E27FC236}">
                <a16:creationId xmlns:a16="http://schemas.microsoft.com/office/drawing/2014/main" id="{069B42CC-BAA0-1902-F0F9-06204FE29A28}"/>
              </a:ext>
            </a:extLst>
          </p:cNvPr>
          <p:cNvSpPr/>
          <p:nvPr/>
        </p:nvSpPr>
        <p:spPr>
          <a:xfrm>
            <a:off x="168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</a:t>
            </a:r>
          </a:p>
        </p:txBody>
      </p:sp>
      <p:sp>
        <p:nvSpPr>
          <p:cNvPr id="84" name="Téglalap 83">
            <a:extLst>
              <a:ext uri="{FF2B5EF4-FFF2-40B4-BE49-F238E27FC236}">
                <a16:creationId xmlns:a16="http://schemas.microsoft.com/office/drawing/2014/main" id="{4918AE20-A3B0-1DF7-2D26-246505987FAC}"/>
              </a:ext>
            </a:extLst>
          </p:cNvPr>
          <p:cNvSpPr/>
          <p:nvPr/>
        </p:nvSpPr>
        <p:spPr>
          <a:xfrm>
            <a:off x="199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</a:t>
            </a:r>
          </a:p>
        </p:txBody>
      </p:sp>
      <p:sp>
        <p:nvSpPr>
          <p:cNvPr id="85" name="Téglalap 84">
            <a:extLst>
              <a:ext uri="{FF2B5EF4-FFF2-40B4-BE49-F238E27FC236}">
                <a16:creationId xmlns:a16="http://schemas.microsoft.com/office/drawing/2014/main" id="{1E9495EE-8498-2FC9-6C73-3304627015BB}"/>
              </a:ext>
            </a:extLst>
          </p:cNvPr>
          <p:cNvSpPr/>
          <p:nvPr/>
        </p:nvSpPr>
        <p:spPr>
          <a:xfrm>
            <a:off x="261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4</a:t>
            </a:r>
          </a:p>
        </p:txBody>
      </p:sp>
      <p:sp>
        <p:nvSpPr>
          <p:cNvPr id="86" name="Téglalap 85">
            <a:extLst>
              <a:ext uri="{FF2B5EF4-FFF2-40B4-BE49-F238E27FC236}">
                <a16:creationId xmlns:a16="http://schemas.microsoft.com/office/drawing/2014/main" id="{73905D33-D0C2-4C47-2EC7-8170BC6FB55F}"/>
              </a:ext>
            </a:extLst>
          </p:cNvPr>
          <p:cNvSpPr/>
          <p:nvPr/>
        </p:nvSpPr>
        <p:spPr>
          <a:xfrm>
            <a:off x="292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5</a:t>
            </a:r>
          </a:p>
        </p:txBody>
      </p:sp>
      <p:sp>
        <p:nvSpPr>
          <p:cNvPr id="87" name="Téglalap 86">
            <a:extLst>
              <a:ext uri="{FF2B5EF4-FFF2-40B4-BE49-F238E27FC236}">
                <a16:creationId xmlns:a16="http://schemas.microsoft.com/office/drawing/2014/main" id="{446F51CB-1EBE-10BE-5C1B-522ED1D2DBBD}"/>
              </a:ext>
            </a:extLst>
          </p:cNvPr>
          <p:cNvSpPr/>
          <p:nvPr/>
        </p:nvSpPr>
        <p:spPr>
          <a:xfrm>
            <a:off x="323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6</a:t>
            </a:r>
          </a:p>
        </p:txBody>
      </p:sp>
      <p:sp>
        <p:nvSpPr>
          <p:cNvPr id="88" name="Téglalap 87">
            <a:extLst>
              <a:ext uri="{FF2B5EF4-FFF2-40B4-BE49-F238E27FC236}">
                <a16:creationId xmlns:a16="http://schemas.microsoft.com/office/drawing/2014/main" id="{4B0B6D36-A616-A756-B4F6-238798C565D7}"/>
              </a:ext>
            </a:extLst>
          </p:cNvPr>
          <p:cNvSpPr/>
          <p:nvPr/>
        </p:nvSpPr>
        <p:spPr>
          <a:xfrm>
            <a:off x="354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7</a:t>
            </a:r>
          </a:p>
        </p:txBody>
      </p:sp>
      <p:sp>
        <p:nvSpPr>
          <p:cNvPr id="89" name="Téglalap 88">
            <a:extLst>
              <a:ext uri="{FF2B5EF4-FFF2-40B4-BE49-F238E27FC236}">
                <a16:creationId xmlns:a16="http://schemas.microsoft.com/office/drawing/2014/main" id="{DDCDE985-BFFE-2604-D4A2-FDA0A8B52BB5}"/>
              </a:ext>
            </a:extLst>
          </p:cNvPr>
          <p:cNvSpPr/>
          <p:nvPr/>
        </p:nvSpPr>
        <p:spPr>
          <a:xfrm>
            <a:off x="385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8</a:t>
            </a:r>
          </a:p>
        </p:txBody>
      </p:sp>
      <p:sp>
        <p:nvSpPr>
          <p:cNvPr id="90" name="Téglalap 89">
            <a:extLst>
              <a:ext uri="{FF2B5EF4-FFF2-40B4-BE49-F238E27FC236}">
                <a16:creationId xmlns:a16="http://schemas.microsoft.com/office/drawing/2014/main" id="{F0180B5C-6FAD-7803-3CAB-B4A8A7373C7C}"/>
              </a:ext>
            </a:extLst>
          </p:cNvPr>
          <p:cNvSpPr/>
          <p:nvPr/>
        </p:nvSpPr>
        <p:spPr>
          <a:xfrm>
            <a:off x="416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9</a:t>
            </a:r>
          </a:p>
        </p:txBody>
      </p:sp>
      <p:sp>
        <p:nvSpPr>
          <p:cNvPr id="91" name="Téglalap 90">
            <a:extLst>
              <a:ext uri="{FF2B5EF4-FFF2-40B4-BE49-F238E27FC236}">
                <a16:creationId xmlns:a16="http://schemas.microsoft.com/office/drawing/2014/main" id="{AB7E8C1D-5B83-211A-372D-CBA7749A56C1}"/>
              </a:ext>
            </a:extLst>
          </p:cNvPr>
          <p:cNvSpPr/>
          <p:nvPr/>
        </p:nvSpPr>
        <p:spPr>
          <a:xfrm>
            <a:off x="571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14</a:t>
            </a:r>
          </a:p>
        </p:txBody>
      </p:sp>
      <p:sp>
        <p:nvSpPr>
          <p:cNvPr id="92" name="Téglalap 91">
            <a:extLst>
              <a:ext uri="{FF2B5EF4-FFF2-40B4-BE49-F238E27FC236}">
                <a16:creationId xmlns:a16="http://schemas.microsoft.com/office/drawing/2014/main" id="{13A82F84-D7D2-0B15-8D09-D0CF1EE576A3}"/>
              </a:ext>
            </a:extLst>
          </p:cNvPr>
          <p:cNvSpPr/>
          <p:nvPr/>
        </p:nvSpPr>
        <p:spPr>
          <a:xfrm>
            <a:off x="478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11</a:t>
            </a:r>
          </a:p>
        </p:txBody>
      </p:sp>
      <p:sp>
        <p:nvSpPr>
          <p:cNvPr id="93" name="Téglalap 92">
            <a:extLst>
              <a:ext uri="{FF2B5EF4-FFF2-40B4-BE49-F238E27FC236}">
                <a16:creationId xmlns:a16="http://schemas.microsoft.com/office/drawing/2014/main" id="{58DA06C9-9A82-D259-52C3-302702A65049}"/>
              </a:ext>
            </a:extLst>
          </p:cNvPr>
          <p:cNvSpPr/>
          <p:nvPr/>
        </p:nvSpPr>
        <p:spPr>
          <a:xfrm>
            <a:off x="509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12</a:t>
            </a:r>
          </a:p>
        </p:txBody>
      </p:sp>
      <p:sp>
        <p:nvSpPr>
          <p:cNvPr id="94" name="Téglalap 93">
            <a:extLst>
              <a:ext uri="{FF2B5EF4-FFF2-40B4-BE49-F238E27FC236}">
                <a16:creationId xmlns:a16="http://schemas.microsoft.com/office/drawing/2014/main" id="{9128CB45-D879-4E5F-0274-6246C5D0E89E}"/>
              </a:ext>
            </a:extLst>
          </p:cNvPr>
          <p:cNvSpPr/>
          <p:nvPr/>
        </p:nvSpPr>
        <p:spPr>
          <a:xfrm>
            <a:off x="540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13</a:t>
            </a:r>
          </a:p>
        </p:txBody>
      </p:sp>
      <p:sp>
        <p:nvSpPr>
          <p:cNvPr id="95" name="Téglalap 94">
            <a:extLst>
              <a:ext uri="{FF2B5EF4-FFF2-40B4-BE49-F238E27FC236}">
                <a16:creationId xmlns:a16="http://schemas.microsoft.com/office/drawing/2014/main" id="{CA51DCDF-1326-DE61-4A44-C6CAD003CA0E}"/>
              </a:ext>
            </a:extLst>
          </p:cNvPr>
          <p:cNvSpPr/>
          <p:nvPr/>
        </p:nvSpPr>
        <p:spPr>
          <a:xfrm>
            <a:off x="602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15</a:t>
            </a:r>
          </a:p>
        </p:txBody>
      </p:sp>
      <p:sp>
        <p:nvSpPr>
          <p:cNvPr id="96" name="Téglalap 95">
            <a:extLst>
              <a:ext uri="{FF2B5EF4-FFF2-40B4-BE49-F238E27FC236}">
                <a16:creationId xmlns:a16="http://schemas.microsoft.com/office/drawing/2014/main" id="{F669D4BA-604C-EB22-4993-49FE26D061E0}"/>
              </a:ext>
            </a:extLst>
          </p:cNvPr>
          <p:cNvSpPr/>
          <p:nvPr/>
        </p:nvSpPr>
        <p:spPr>
          <a:xfrm>
            <a:off x="633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16</a:t>
            </a:r>
          </a:p>
        </p:txBody>
      </p:sp>
      <p:sp>
        <p:nvSpPr>
          <p:cNvPr id="97" name="Téglalap 96">
            <a:extLst>
              <a:ext uri="{FF2B5EF4-FFF2-40B4-BE49-F238E27FC236}">
                <a16:creationId xmlns:a16="http://schemas.microsoft.com/office/drawing/2014/main" id="{2F97C36D-6826-1098-0908-C7B44C1761C4}"/>
              </a:ext>
            </a:extLst>
          </p:cNvPr>
          <p:cNvSpPr/>
          <p:nvPr/>
        </p:nvSpPr>
        <p:spPr>
          <a:xfrm>
            <a:off x="664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17</a:t>
            </a:r>
          </a:p>
        </p:txBody>
      </p:sp>
      <p:sp>
        <p:nvSpPr>
          <p:cNvPr id="98" name="Téglalap 97">
            <a:extLst>
              <a:ext uri="{FF2B5EF4-FFF2-40B4-BE49-F238E27FC236}">
                <a16:creationId xmlns:a16="http://schemas.microsoft.com/office/drawing/2014/main" id="{22710997-B538-1F41-0029-26CE6E87C0CD}"/>
              </a:ext>
            </a:extLst>
          </p:cNvPr>
          <p:cNvSpPr/>
          <p:nvPr/>
        </p:nvSpPr>
        <p:spPr>
          <a:xfrm>
            <a:off x="9741561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27</a:t>
            </a:r>
          </a:p>
        </p:txBody>
      </p:sp>
      <p:sp>
        <p:nvSpPr>
          <p:cNvPr id="99" name="Téglalap 98">
            <a:extLst>
              <a:ext uri="{FF2B5EF4-FFF2-40B4-BE49-F238E27FC236}">
                <a16:creationId xmlns:a16="http://schemas.microsoft.com/office/drawing/2014/main" id="{755904D6-5DC7-CB44-AF55-D92323C0F9E6}"/>
              </a:ext>
            </a:extLst>
          </p:cNvPr>
          <p:cNvSpPr/>
          <p:nvPr/>
        </p:nvSpPr>
        <p:spPr>
          <a:xfrm>
            <a:off x="726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19</a:t>
            </a:r>
          </a:p>
        </p:txBody>
      </p:sp>
      <p:sp>
        <p:nvSpPr>
          <p:cNvPr id="100" name="Téglalap 99">
            <a:extLst>
              <a:ext uri="{FF2B5EF4-FFF2-40B4-BE49-F238E27FC236}">
                <a16:creationId xmlns:a16="http://schemas.microsoft.com/office/drawing/2014/main" id="{9D0E71C4-F2E1-89CB-5E3D-B6982C8F9168}"/>
              </a:ext>
            </a:extLst>
          </p:cNvPr>
          <p:cNvSpPr/>
          <p:nvPr/>
        </p:nvSpPr>
        <p:spPr>
          <a:xfrm>
            <a:off x="757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20</a:t>
            </a:r>
          </a:p>
        </p:txBody>
      </p:sp>
      <p:sp>
        <p:nvSpPr>
          <p:cNvPr id="101" name="Téglalap 100">
            <a:extLst>
              <a:ext uri="{FF2B5EF4-FFF2-40B4-BE49-F238E27FC236}">
                <a16:creationId xmlns:a16="http://schemas.microsoft.com/office/drawing/2014/main" id="{AD5555D2-07CD-529A-E912-9B250C374A23}"/>
              </a:ext>
            </a:extLst>
          </p:cNvPr>
          <p:cNvSpPr/>
          <p:nvPr/>
        </p:nvSpPr>
        <p:spPr>
          <a:xfrm>
            <a:off x="788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21</a:t>
            </a:r>
          </a:p>
        </p:txBody>
      </p:sp>
      <p:sp>
        <p:nvSpPr>
          <p:cNvPr id="102" name="Téglalap 101">
            <a:extLst>
              <a:ext uri="{FF2B5EF4-FFF2-40B4-BE49-F238E27FC236}">
                <a16:creationId xmlns:a16="http://schemas.microsoft.com/office/drawing/2014/main" id="{B8971B8F-9A72-B120-8F55-EDE9391BE729}"/>
              </a:ext>
            </a:extLst>
          </p:cNvPr>
          <p:cNvSpPr/>
          <p:nvPr/>
        </p:nvSpPr>
        <p:spPr>
          <a:xfrm>
            <a:off x="819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22</a:t>
            </a:r>
          </a:p>
        </p:txBody>
      </p:sp>
      <p:sp>
        <p:nvSpPr>
          <p:cNvPr id="103" name="Téglalap 102">
            <a:extLst>
              <a:ext uri="{FF2B5EF4-FFF2-40B4-BE49-F238E27FC236}">
                <a16:creationId xmlns:a16="http://schemas.microsoft.com/office/drawing/2014/main" id="{C13E9397-9819-A0F6-6ADA-BD58A260DDA2}"/>
              </a:ext>
            </a:extLst>
          </p:cNvPr>
          <p:cNvSpPr/>
          <p:nvPr/>
        </p:nvSpPr>
        <p:spPr>
          <a:xfrm>
            <a:off x="850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23</a:t>
            </a:r>
          </a:p>
        </p:txBody>
      </p:sp>
      <p:sp>
        <p:nvSpPr>
          <p:cNvPr id="104" name="Téglalap 103">
            <a:extLst>
              <a:ext uri="{FF2B5EF4-FFF2-40B4-BE49-F238E27FC236}">
                <a16:creationId xmlns:a16="http://schemas.microsoft.com/office/drawing/2014/main" id="{98DEAA05-3745-2178-E33B-2C8BBE5BF5D8}"/>
              </a:ext>
            </a:extLst>
          </p:cNvPr>
          <p:cNvSpPr/>
          <p:nvPr/>
        </p:nvSpPr>
        <p:spPr>
          <a:xfrm>
            <a:off x="881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24</a:t>
            </a:r>
          </a:p>
        </p:txBody>
      </p:sp>
      <p:sp>
        <p:nvSpPr>
          <p:cNvPr id="105" name="Téglalap 104">
            <a:extLst>
              <a:ext uri="{FF2B5EF4-FFF2-40B4-BE49-F238E27FC236}">
                <a16:creationId xmlns:a16="http://schemas.microsoft.com/office/drawing/2014/main" id="{33AE6200-7393-D697-AE51-DCAAF493531D}"/>
              </a:ext>
            </a:extLst>
          </p:cNvPr>
          <p:cNvSpPr/>
          <p:nvPr/>
        </p:nvSpPr>
        <p:spPr>
          <a:xfrm>
            <a:off x="9121585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25</a:t>
            </a:r>
          </a:p>
        </p:txBody>
      </p:sp>
      <p:sp>
        <p:nvSpPr>
          <p:cNvPr id="106" name="Téglalap 105">
            <a:extLst>
              <a:ext uri="{FF2B5EF4-FFF2-40B4-BE49-F238E27FC236}">
                <a16:creationId xmlns:a16="http://schemas.microsoft.com/office/drawing/2014/main" id="{C6C34EE9-79CF-DB11-7436-FDBB5DE59F35}"/>
              </a:ext>
            </a:extLst>
          </p:cNvPr>
          <p:cNvSpPr/>
          <p:nvPr/>
        </p:nvSpPr>
        <p:spPr>
          <a:xfrm>
            <a:off x="695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18</a:t>
            </a:r>
          </a:p>
        </p:txBody>
      </p:sp>
      <p:sp>
        <p:nvSpPr>
          <p:cNvPr id="107" name="Téglalap 106">
            <a:extLst>
              <a:ext uri="{FF2B5EF4-FFF2-40B4-BE49-F238E27FC236}">
                <a16:creationId xmlns:a16="http://schemas.microsoft.com/office/drawing/2014/main" id="{A7D2C8DB-0191-E66A-0E0B-98BC6A484DC5}"/>
              </a:ext>
            </a:extLst>
          </p:cNvPr>
          <p:cNvSpPr/>
          <p:nvPr/>
        </p:nvSpPr>
        <p:spPr>
          <a:xfrm>
            <a:off x="9431573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26</a:t>
            </a:r>
          </a:p>
        </p:txBody>
      </p:sp>
      <p:sp>
        <p:nvSpPr>
          <p:cNvPr id="108" name="Téglalap 107">
            <a:extLst>
              <a:ext uri="{FF2B5EF4-FFF2-40B4-BE49-F238E27FC236}">
                <a16:creationId xmlns:a16="http://schemas.microsoft.com/office/drawing/2014/main" id="{69750A35-2EDB-241F-9DE5-BCB6EBE6866D}"/>
              </a:ext>
            </a:extLst>
          </p:cNvPr>
          <p:cNvSpPr/>
          <p:nvPr/>
        </p:nvSpPr>
        <p:spPr>
          <a:xfrm>
            <a:off x="10049923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28</a:t>
            </a:r>
          </a:p>
        </p:txBody>
      </p:sp>
      <p:sp>
        <p:nvSpPr>
          <p:cNvPr id="109" name="Téglalap 108">
            <a:extLst>
              <a:ext uri="{FF2B5EF4-FFF2-40B4-BE49-F238E27FC236}">
                <a16:creationId xmlns:a16="http://schemas.microsoft.com/office/drawing/2014/main" id="{7722A74D-4910-A6EC-4B69-E68060068BE1}"/>
              </a:ext>
            </a:extLst>
          </p:cNvPr>
          <p:cNvSpPr/>
          <p:nvPr/>
        </p:nvSpPr>
        <p:spPr>
          <a:xfrm>
            <a:off x="10358285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29</a:t>
            </a:r>
          </a:p>
        </p:txBody>
      </p:sp>
      <p:sp>
        <p:nvSpPr>
          <p:cNvPr id="110" name="Téglalap 109">
            <a:extLst>
              <a:ext uri="{FF2B5EF4-FFF2-40B4-BE49-F238E27FC236}">
                <a16:creationId xmlns:a16="http://schemas.microsoft.com/office/drawing/2014/main" id="{71561CA9-4B6C-3E78-09C4-1EAE73B62BD7}"/>
              </a:ext>
            </a:extLst>
          </p:cNvPr>
          <p:cNvSpPr/>
          <p:nvPr/>
        </p:nvSpPr>
        <p:spPr>
          <a:xfrm>
            <a:off x="10668285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30</a:t>
            </a:r>
          </a:p>
        </p:txBody>
      </p:sp>
      <p:sp>
        <p:nvSpPr>
          <p:cNvPr id="111" name="Téglalap 110">
            <a:extLst>
              <a:ext uri="{FF2B5EF4-FFF2-40B4-BE49-F238E27FC236}">
                <a16:creationId xmlns:a16="http://schemas.microsoft.com/office/drawing/2014/main" id="{4352C95C-937E-C5F9-2F5B-504968197F83}"/>
              </a:ext>
            </a:extLst>
          </p:cNvPr>
          <p:cNvSpPr/>
          <p:nvPr/>
        </p:nvSpPr>
        <p:spPr>
          <a:xfrm>
            <a:off x="10978285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31</a:t>
            </a:r>
          </a:p>
        </p:txBody>
      </p:sp>
      <p:sp>
        <p:nvSpPr>
          <p:cNvPr id="112" name="Téglalap 111">
            <a:extLst>
              <a:ext uri="{FF2B5EF4-FFF2-40B4-BE49-F238E27FC236}">
                <a16:creationId xmlns:a16="http://schemas.microsoft.com/office/drawing/2014/main" id="{C15340F2-1744-0866-CFD6-854D0B600F34}"/>
              </a:ext>
            </a:extLst>
          </p:cNvPr>
          <p:cNvSpPr/>
          <p:nvPr/>
        </p:nvSpPr>
        <p:spPr>
          <a:xfrm>
            <a:off x="11288285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32</a:t>
            </a:r>
          </a:p>
        </p:txBody>
      </p:sp>
      <p:sp>
        <p:nvSpPr>
          <p:cNvPr id="113" name="Téglalap 112">
            <a:extLst>
              <a:ext uri="{FF2B5EF4-FFF2-40B4-BE49-F238E27FC236}">
                <a16:creationId xmlns:a16="http://schemas.microsoft.com/office/drawing/2014/main" id="{DF54223F-8F7A-3BCD-4CED-60C1B481BD1B}"/>
              </a:ext>
            </a:extLst>
          </p:cNvPr>
          <p:cNvSpPr/>
          <p:nvPr/>
        </p:nvSpPr>
        <p:spPr>
          <a:xfrm>
            <a:off x="11598273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33</a:t>
            </a:r>
          </a:p>
        </p:txBody>
      </p:sp>
      <p:cxnSp>
        <p:nvCxnSpPr>
          <p:cNvPr id="115" name="Egyenes összekötő 114">
            <a:extLst>
              <a:ext uri="{FF2B5EF4-FFF2-40B4-BE49-F238E27FC236}">
                <a16:creationId xmlns:a16="http://schemas.microsoft.com/office/drawing/2014/main" id="{AA4F7531-C6C5-C9B7-CD69-44B684E70E84}"/>
              </a:ext>
            </a:extLst>
          </p:cNvPr>
          <p:cNvCxnSpPr>
            <a:cxnSpLocks/>
          </p:cNvCxnSpPr>
          <p:nvPr/>
        </p:nvCxnSpPr>
        <p:spPr>
          <a:xfrm>
            <a:off x="1371597" y="769464"/>
            <a:ext cx="0" cy="2068627"/>
          </a:xfrm>
          <a:prstGeom prst="line">
            <a:avLst/>
          </a:prstGeom>
          <a:ln>
            <a:solidFill>
              <a:srgbClr val="FF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Egyenes összekötő 116">
            <a:extLst>
              <a:ext uri="{FF2B5EF4-FFF2-40B4-BE49-F238E27FC236}">
                <a16:creationId xmlns:a16="http://schemas.microsoft.com/office/drawing/2014/main" id="{C56265A9-351D-F2C8-0AC5-9AC5539D0D30}"/>
              </a:ext>
            </a:extLst>
          </p:cNvPr>
          <p:cNvCxnSpPr>
            <a:cxnSpLocks/>
          </p:cNvCxnSpPr>
          <p:nvPr/>
        </p:nvCxnSpPr>
        <p:spPr>
          <a:xfrm>
            <a:off x="11886273" y="769464"/>
            <a:ext cx="0" cy="2068627"/>
          </a:xfrm>
          <a:prstGeom prst="line">
            <a:avLst/>
          </a:prstGeom>
          <a:ln>
            <a:solidFill>
              <a:srgbClr val="FF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Szövegdoboz 117">
            <a:extLst>
              <a:ext uri="{FF2B5EF4-FFF2-40B4-BE49-F238E27FC236}">
                <a16:creationId xmlns:a16="http://schemas.microsoft.com/office/drawing/2014/main" id="{C3454941-F3A2-4D95-A01C-80F881756A77}"/>
              </a:ext>
            </a:extLst>
          </p:cNvPr>
          <p:cNvSpPr txBox="1"/>
          <p:nvPr/>
        </p:nvSpPr>
        <p:spPr>
          <a:xfrm>
            <a:off x="749578" y="849723"/>
            <a:ext cx="581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dirty="0"/>
              <a:t>index</a:t>
            </a:r>
            <a:endParaRPr lang="hu-HU" dirty="0"/>
          </a:p>
        </p:txBody>
      </p:sp>
      <p:sp>
        <p:nvSpPr>
          <p:cNvPr id="119" name="Téglalap 118">
            <a:extLst>
              <a:ext uri="{FF2B5EF4-FFF2-40B4-BE49-F238E27FC236}">
                <a16:creationId xmlns:a16="http://schemas.microsoft.com/office/drawing/2014/main" id="{3C837BB6-F8DC-FCE3-E941-0B0458746F32}"/>
              </a:ext>
            </a:extLst>
          </p:cNvPr>
          <p:cNvSpPr/>
          <p:nvPr/>
        </p:nvSpPr>
        <p:spPr>
          <a:xfrm>
            <a:off x="903384" y="129752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0</a:t>
            </a:r>
          </a:p>
        </p:txBody>
      </p:sp>
      <p:sp>
        <p:nvSpPr>
          <p:cNvPr id="120" name="Téglalap 119">
            <a:extLst>
              <a:ext uri="{FF2B5EF4-FFF2-40B4-BE49-F238E27FC236}">
                <a16:creationId xmlns:a16="http://schemas.microsoft.com/office/drawing/2014/main" id="{3C845D2F-C5A7-1BBA-F2C8-85174A36840A}"/>
              </a:ext>
            </a:extLst>
          </p:cNvPr>
          <p:cNvSpPr/>
          <p:nvPr/>
        </p:nvSpPr>
        <p:spPr>
          <a:xfrm>
            <a:off x="914299" y="1659777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</a:t>
            </a:r>
          </a:p>
        </p:txBody>
      </p:sp>
      <p:sp>
        <p:nvSpPr>
          <p:cNvPr id="121" name="Szövegdoboz 120">
            <a:extLst>
              <a:ext uri="{FF2B5EF4-FFF2-40B4-BE49-F238E27FC236}">
                <a16:creationId xmlns:a16="http://schemas.microsoft.com/office/drawing/2014/main" id="{0114E729-DE4A-89D9-8B03-1A0BA5F4D9EC}"/>
              </a:ext>
            </a:extLst>
          </p:cNvPr>
          <p:cNvSpPr txBox="1"/>
          <p:nvPr/>
        </p:nvSpPr>
        <p:spPr>
          <a:xfrm>
            <a:off x="953836" y="1984587"/>
            <a:ext cx="20710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700" dirty="0"/>
              <a:t>.</a:t>
            </a:r>
          </a:p>
          <a:p>
            <a:r>
              <a:rPr lang="hu-HU" sz="700" dirty="0"/>
              <a:t>.</a:t>
            </a:r>
          </a:p>
          <a:p>
            <a:r>
              <a:rPr lang="hu-HU" sz="700" dirty="0"/>
              <a:t>.</a:t>
            </a:r>
            <a:endParaRPr lang="hu-HU" dirty="0"/>
          </a:p>
        </p:txBody>
      </p:sp>
      <p:sp>
        <p:nvSpPr>
          <p:cNvPr id="122" name="Téglalap 121">
            <a:extLst>
              <a:ext uri="{FF2B5EF4-FFF2-40B4-BE49-F238E27FC236}">
                <a16:creationId xmlns:a16="http://schemas.microsoft.com/office/drawing/2014/main" id="{F2CC9BBF-585C-72E5-BCE3-3A03FFBB7266}"/>
              </a:ext>
            </a:extLst>
          </p:cNvPr>
          <p:cNvSpPr/>
          <p:nvPr/>
        </p:nvSpPr>
        <p:spPr>
          <a:xfrm>
            <a:off x="903384" y="240848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b="1" dirty="0"/>
              <a:t>i</a:t>
            </a:r>
            <a:endParaRPr lang="hu-HU" sz="800" b="1" dirty="0"/>
          </a:p>
        </p:txBody>
      </p:sp>
      <p:sp>
        <p:nvSpPr>
          <p:cNvPr id="123" name="Szövegdoboz 122">
            <a:extLst>
              <a:ext uri="{FF2B5EF4-FFF2-40B4-BE49-F238E27FC236}">
                <a16:creationId xmlns:a16="http://schemas.microsoft.com/office/drawing/2014/main" id="{A5D633B3-D056-CB2B-3CBB-C98A5CD5485E}"/>
              </a:ext>
            </a:extLst>
          </p:cNvPr>
          <p:cNvSpPr txBox="1"/>
          <p:nvPr/>
        </p:nvSpPr>
        <p:spPr>
          <a:xfrm>
            <a:off x="943830" y="2770734"/>
            <a:ext cx="20710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700" dirty="0"/>
              <a:t>.</a:t>
            </a:r>
          </a:p>
          <a:p>
            <a:r>
              <a:rPr lang="hu-HU" sz="700" dirty="0"/>
              <a:t>.</a:t>
            </a:r>
          </a:p>
          <a:p>
            <a:r>
              <a:rPr lang="hu-HU" sz="700" dirty="0"/>
              <a:t>.</a:t>
            </a:r>
            <a:endParaRPr lang="hu-HU" dirty="0"/>
          </a:p>
        </p:txBody>
      </p:sp>
      <p:sp>
        <p:nvSpPr>
          <p:cNvPr id="124" name="Szövegdoboz 123">
            <a:extLst>
              <a:ext uri="{FF2B5EF4-FFF2-40B4-BE49-F238E27FC236}">
                <a16:creationId xmlns:a16="http://schemas.microsoft.com/office/drawing/2014/main" id="{244C2288-1E33-9AFD-9454-063EF1617F8F}"/>
              </a:ext>
            </a:extLst>
          </p:cNvPr>
          <p:cNvSpPr txBox="1"/>
          <p:nvPr/>
        </p:nvSpPr>
        <p:spPr>
          <a:xfrm>
            <a:off x="1330699" y="2724567"/>
            <a:ext cx="2423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.</a:t>
            </a:r>
          </a:p>
          <a:p>
            <a:r>
              <a:rPr lang="hu-HU" dirty="0"/>
              <a:t>.</a:t>
            </a:r>
          </a:p>
          <a:p>
            <a:r>
              <a:rPr lang="hu-HU" dirty="0"/>
              <a:t>.</a:t>
            </a:r>
          </a:p>
        </p:txBody>
      </p:sp>
      <p:sp>
        <p:nvSpPr>
          <p:cNvPr id="125" name="Szövegdoboz 124">
            <a:extLst>
              <a:ext uri="{FF2B5EF4-FFF2-40B4-BE49-F238E27FC236}">
                <a16:creationId xmlns:a16="http://schemas.microsoft.com/office/drawing/2014/main" id="{ADBDA0E5-6CB1-18D7-960B-1A22EB735070}"/>
              </a:ext>
            </a:extLst>
          </p:cNvPr>
          <p:cNvSpPr txBox="1"/>
          <p:nvPr/>
        </p:nvSpPr>
        <p:spPr>
          <a:xfrm>
            <a:off x="290446" y="3954597"/>
            <a:ext cx="1306768" cy="3693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hu-HU" dirty="0"/>
              <a:t>osvenyek[</a:t>
            </a:r>
            <a:r>
              <a:rPr lang="hu-HU" b="1" dirty="0"/>
              <a:t>0</a:t>
            </a:r>
            <a:r>
              <a:rPr lang="hu-HU" dirty="0"/>
              <a:t>]</a:t>
            </a:r>
          </a:p>
        </p:txBody>
      </p:sp>
      <p:cxnSp>
        <p:nvCxnSpPr>
          <p:cNvPr id="127" name="Összekötő: szögletes 126">
            <a:extLst>
              <a:ext uri="{FF2B5EF4-FFF2-40B4-BE49-F238E27FC236}">
                <a16:creationId xmlns:a16="http://schemas.microsoft.com/office/drawing/2014/main" id="{8F59C726-ADB5-A572-EA0B-FB66B4035E57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-698991" y="2509958"/>
            <a:ext cx="2535748" cy="361389"/>
          </a:xfrm>
          <a:prstGeom prst="bentConnector3">
            <a:avLst>
              <a:gd name="adj1" fmla="val 100008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Szövegdoboz 130">
            <a:extLst>
              <a:ext uri="{FF2B5EF4-FFF2-40B4-BE49-F238E27FC236}">
                <a16:creationId xmlns:a16="http://schemas.microsoft.com/office/drawing/2014/main" id="{55C7EB93-8DD5-7625-7197-28225EF846E3}"/>
              </a:ext>
            </a:extLst>
          </p:cNvPr>
          <p:cNvSpPr txBox="1"/>
          <p:nvPr/>
        </p:nvSpPr>
        <p:spPr>
          <a:xfrm>
            <a:off x="1946721" y="3949669"/>
            <a:ext cx="161775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dirty="0"/>
              <a:t>osvenyek[</a:t>
            </a:r>
            <a:r>
              <a:rPr lang="hu-HU" b="1" dirty="0"/>
              <a:t>0</a:t>
            </a:r>
            <a:r>
              <a:rPr lang="hu-HU" dirty="0"/>
              <a:t>] [</a:t>
            </a:r>
            <a:r>
              <a:rPr lang="hu-HU" b="1" dirty="0"/>
              <a:t>4</a:t>
            </a:r>
            <a:r>
              <a:rPr lang="hu-HU" dirty="0"/>
              <a:t>]</a:t>
            </a:r>
          </a:p>
        </p:txBody>
      </p:sp>
      <p:cxnSp>
        <p:nvCxnSpPr>
          <p:cNvPr id="133" name="Egyenes összekötő nyíllal 132">
            <a:extLst>
              <a:ext uri="{FF2B5EF4-FFF2-40B4-BE49-F238E27FC236}">
                <a16:creationId xmlns:a16="http://schemas.microsoft.com/office/drawing/2014/main" id="{709FDF03-96B2-844C-7D16-CD20DE0AFA12}"/>
              </a:ext>
            </a:extLst>
          </p:cNvPr>
          <p:cNvCxnSpPr>
            <a:stCxn id="131" idx="0"/>
            <a:endCxn id="13" idx="2"/>
          </p:cNvCxnSpPr>
          <p:nvPr/>
        </p:nvCxnSpPr>
        <p:spPr>
          <a:xfrm flipV="1">
            <a:off x="2755597" y="1575404"/>
            <a:ext cx="0" cy="237426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Szövegdoboz 138">
            <a:extLst>
              <a:ext uri="{FF2B5EF4-FFF2-40B4-BE49-F238E27FC236}">
                <a16:creationId xmlns:a16="http://schemas.microsoft.com/office/drawing/2014/main" id="{0D7C5319-B351-856F-8B8F-84B942D0FD6D}"/>
              </a:ext>
            </a:extLst>
          </p:cNvPr>
          <p:cNvSpPr txBox="1"/>
          <p:nvPr/>
        </p:nvSpPr>
        <p:spPr>
          <a:xfrm>
            <a:off x="569343" y="4713447"/>
            <a:ext cx="1565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/>
              <a:t>dobasok</a:t>
            </a:r>
            <a:r>
              <a:rPr lang="hu-HU" dirty="0"/>
              <a:t> (lista)</a:t>
            </a:r>
          </a:p>
        </p:txBody>
      </p:sp>
      <p:sp>
        <p:nvSpPr>
          <p:cNvPr id="140" name="Szövegdoboz 139">
            <a:extLst>
              <a:ext uri="{FF2B5EF4-FFF2-40B4-BE49-F238E27FC236}">
                <a16:creationId xmlns:a16="http://schemas.microsoft.com/office/drawing/2014/main" id="{C1F3FA40-E0F3-D5AF-861A-49B5785105CE}"/>
              </a:ext>
            </a:extLst>
          </p:cNvPr>
          <p:cNvSpPr txBox="1"/>
          <p:nvPr/>
        </p:nvSpPr>
        <p:spPr>
          <a:xfrm>
            <a:off x="2461402" y="4713447"/>
            <a:ext cx="1283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dobasok.txt</a:t>
            </a:r>
          </a:p>
        </p:txBody>
      </p:sp>
      <p:sp>
        <p:nvSpPr>
          <p:cNvPr id="141" name="Nyíl: jobbra mutató 140">
            <a:extLst>
              <a:ext uri="{FF2B5EF4-FFF2-40B4-BE49-F238E27FC236}">
                <a16:creationId xmlns:a16="http://schemas.microsoft.com/office/drawing/2014/main" id="{2D82539A-A3E3-6912-5580-8561A0546A16}"/>
              </a:ext>
            </a:extLst>
          </p:cNvPr>
          <p:cNvSpPr/>
          <p:nvPr/>
        </p:nvSpPr>
        <p:spPr>
          <a:xfrm flipH="1">
            <a:off x="2201917" y="4823032"/>
            <a:ext cx="247291" cy="18466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2" name="Téglalap 141">
            <a:extLst>
              <a:ext uri="{FF2B5EF4-FFF2-40B4-BE49-F238E27FC236}">
                <a16:creationId xmlns:a16="http://schemas.microsoft.com/office/drawing/2014/main" id="{3B8C48A1-E6B4-565B-44ED-B2497FB21025}"/>
              </a:ext>
            </a:extLst>
          </p:cNvPr>
          <p:cNvSpPr/>
          <p:nvPr/>
        </p:nvSpPr>
        <p:spPr>
          <a:xfrm>
            <a:off x="2301585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</a:t>
            </a:r>
          </a:p>
        </p:txBody>
      </p:sp>
      <p:sp>
        <p:nvSpPr>
          <p:cNvPr id="143" name="Téglalap 142">
            <a:extLst>
              <a:ext uri="{FF2B5EF4-FFF2-40B4-BE49-F238E27FC236}">
                <a16:creationId xmlns:a16="http://schemas.microsoft.com/office/drawing/2014/main" id="{0FA81358-40CC-B705-D748-C195B0DC4132}"/>
              </a:ext>
            </a:extLst>
          </p:cNvPr>
          <p:cNvSpPr/>
          <p:nvPr/>
        </p:nvSpPr>
        <p:spPr>
          <a:xfrm>
            <a:off x="4471585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10</a:t>
            </a:r>
          </a:p>
        </p:txBody>
      </p:sp>
      <p:sp>
        <p:nvSpPr>
          <p:cNvPr id="144" name="Téglalap 143">
            <a:extLst>
              <a:ext uri="{FF2B5EF4-FFF2-40B4-BE49-F238E27FC236}">
                <a16:creationId xmlns:a16="http://schemas.microsoft.com/office/drawing/2014/main" id="{18EB13E6-6C9B-31CF-7295-3EE2338A5E87}"/>
              </a:ext>
            </a:extLst>
          </p:cNvPr>
          <p:cNvSpPr/>
          <p:nvPr/>
        </p:nvSpPr>
        <p:spPr>
          <a:xfrm>
            <a:off x="137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0</a:t>
            </a:r>
          </a:p>
        </p:txBody>
      </p:sp>
      <p:sp>
        <p:nvSpPr>
          <p:cNvPr id="145" name="Téglalap 144">
            <a:extLst>
              <a:ext uri="{FF2B5EF4-FFF2-40B4-BE49-F238E27FC236}">
                <a16:creationId xmlns:a16="http://schemas.microsoft.com/office/drawing/2014/main" id="{28A48846-67A3-0C42-1CD5-835EA2B7D0F6}"/>
              </a:ext>
            </a:extLst>
          </p:cNvPr>
          <p:cNvSpPr/>
          <p:nvPr/>
        </p:nvSpPr>
        <p:spPr>
          <a:xfrm>
            <a:off x="168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</a:t>
            </a:r>
          </a:p>
        </p:txBody>
      </p:sp>
      <p:sp>
        <p:nvSpPr>
          <p:cNvPr id="146" name="Téglalap 145">
            <a:extLst>
              <a:ext uri="{FF2B5EF4-FFF2-40B4-BE49-F238E27FC236}">
                <a16:creationId xmlns:a16="http://schemas.microsoft.com/office/drawing/2014/main" id="{2BF6A8AC-E8A8-9DFC-3935-A7CC36AFFE18}"/>
              </a:ext>
            </a:extLst>
          </p:cNvPr>
          <p:cNvSpPr/>
          <p:nvPr/>
        </p:nvSpPr>
        <p:spPr>
          <a:xfrm>
            <a:off x="199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</a:t>
            </a:r>
          </a:p>
        </p:txBody>
      </p:sp>
      <p:sp>
        <p:nvSpPr>
          <p:cNvPr id="147" name="Téglalap 146">
            <a:extLst>
              <a:ext uri="{FF2B5EF4-FFF2-40B4-BE49-F238E27FC236}">
                <a16:creationId xmlns:a16="http://schemas.microsoft.com/office/drawing/2014/main" id="{1880038B-F2A8-D836-D2C2-F53A56430FB8}"/>
              </a:ext>
            </a:extLst>
          </p:cNvPr>
          <p:cNvSpPr/>
          <p:nvPr/>
        </p:nvSpPr>
        <p:spPr>
          <a:xfrm>
            <a:off x="261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4</a:t>
            </a:r>
          </a:p>
        </p:txBody>
      </p:sp>
      <p:sp>
        <p:nvSpPr>
          <p:cNvPr id="148" name="Téglalap 147">
            <a:extLst>
              <a:ext uri="{FF2B5EF4-FFF2-40B4-BE49-F238E27FC236}">
                <a16:creationId xmlns:a16="http://schemas.microsoft.com/office/drawing/2014/main" id="{0CFB74EA-1BDB-6F75-059D-5EFB019315C7}"/>
              </a:ext>
            </a:extLst>
          </p:cNvPr>
          <p:cNvSpPr/>
          <p:nvPr/>
        </p:nvSpPr>
        <p:spPr>
          <a:xfrm>
            <a:off x="292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5</a:t>
            </a:r>
          </a:p>
        </p:txBody>
      </p:sp>
      <p:sp>
        <p:nvSpPr>
          <p:cNvPr id="149" name="Téglalap 148">
            <a:extLst>
              <a:ext uri="{FF2B5EF4-FFF2-40B4-BE49-F238E27FC236}">
                <a16:creationId xmlns:a16="http://schemas.microsoft.com/office/drawing/2014/main" id="{F88F4C53-242A-2BD5-A3D7-80EB8588FE0F}"/>
              </a:ext>
            </a:extLst>
          </p:cNvPr>
          <p:cNvSpPr/>
          <p:nvPr/>
        </p:nvSpPr>
        <p:spPr>
          <a:xfrm>
            <a:off x="323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6</a:t>
            </a:r>
          </a:p>
        </p:txBody>
      </p:sp>
      <p:sp>
        <p:nvSpPr>
          <p:cNvPr id="151" name="Téglalap 150">
            <a:extLst>
              <a:ext uri="{FF2B5EF4-FFF2-40B4-BE49-F238E27FC236}">
                <a16:creationId xmlns:a16="http://schemas.microsoft.com/office/drawing/2014/main" id="{C8239ED8-B361-EA84-4AB7-6FE4E5C619FE}"/>
              </a:ext>
            </a:extLst>
          </p:cNvPr>
          <p:cNvSpPr/>
          <p:nvPr/>
        </p:nvSpPr>
        <p:spPr>
          <a:xfrm>
            <a:off x="385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8</a:t>
            </a:r>
          </a:p>
        </p:txBody>
      </p:sp>
      <p:sp>
        <p:nvSpPr>
          <p:cNvPr id="152" name="Téglalap 151">
            <a:extLst>
              <a:ext uri="{FF2B5EF4-FFF2-40B4-BE49-F238E27FC236}">
                <a16:creationId xmlns:a16="http://schemas.microsoft.com/office/drawing/2014/main" id="{CA8B80A8-EA7A-84BE-DA0E-4ECB1B09028F}"/>
              </a:ext>
            </a:extLst>
          </p:cNvPr>
          <p:cNvSpPr/>
          <p:nvPr/>
        </p:nvSpPr>
        <p:spPr>
          <a:xfrm>
            <a:off x="416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9</a:t>
            </a:r>
          </a:p>
        </p:txBody>
      </p:sp>
      <p:sp>
        <p:nvSpPr>
          <p:cNvPr id="153" name="Téglalap 152">
            <a:extLst>
              <a:ext uri="{FF2B5EF4-FFF2-40B4-BE49-F238E27FC236}">
                <a16:creationId xmlns:a16="http://schemas.microsoft.com/office/drawing/2014/main" id="{C88A6E20-01DC-F299-48A2-9C341B882FF5}"/>
              </a:ext>
            </a:extLst>
          </p:cNvPr>
          <p:cNvSpPr/>
          <p:nvPr/>
        </p:nvSpPr>
        <p:spPr>
          <a:xfrm>
            <a:off x="571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14</a:t>
            </a:r>
          </a:p>
        </p:txBody>
      </p:sp>
      <p:sp>
        <p:nvSpPr>
          <p:cNvPr id="154" name="Téglalap 153">
            <a:extLst>
              <a:ext uri="{FF2B5EF4-FFF2-40B4-BE49-F238E27FC236}">
                <a16:creationId xmlns:a16="http://schemas.microsoft.com/office/drawing/2014/main" id="{508D2EDD-E46A-AB57-3BA2-33D830A91234}"/>
              </a:ext>
            </a:extLst>
          </p:cNvPr>
          <p:cNvSpPr/>
          <p:nvPr/>
        </p:nvSpPr>
        <p:spPr>
          <a:xfrm>
            <a:off x="478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11</a:t>
            </a:r>
          </a:p>
        </p:txBody>
      </p:sp>
      <p:sp>
        <p:nvSpPr>
          <p:cNvPr id="155" name="Téglalap 154">
            <a:extLst>
              <a:ext uri="{FF2B5EF4-FFF2-40B4-BE49-F238E27FC236}">
                <a16:creationId xmlns:a16="http://schemas.microsoft.com/office/drawing/2014/main" id="{AC53A2B0-8D41-319E-A6EA-221337CEA06A}"/>
              </a:ext>
            </a:extLst>
          </p:cNvPr>
          <p:cNvSpPr/>
          <p:nvPr/>
        </p:nvSpPr>
        <p:spPr>
          <a:xfrm>
            <a:off x="509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12</a:t>
            </a:r>
          </a:p>
        </p:txBody>
      </p:sp>
      <p:sp>
        <p:nvSpPr>
          <p:cNvPr id="156" name="Téglalap 155">
            <a:extLst>
              <a:ext uri="{FF2B5EF4-FFF2-40B4-BE49-F238E27FC236}">
                <a16:creationId xmlns:a16="http://schemas.microsoft.com/office/drawing/2014/main" id="{E79D340E-6A74-AFAC-E0BA-8B76DB0B613B}"/>
              </a:ext>
            </a:extLst>
          </p:cNvPr>
          <p:cNvSpPr/>
          <p:nvPr/>
        </p:nvSpPr>
        <p:spPr>
          <a:xfrm>
            <a:off x="540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13</a:t>
            </a:r>
          </a:p>
        </p:txBody>
      </p:sp>
      <p:sp>
        <p:nvSpPr>
          <p:cNvPr id="157" name="Téglalap 156">
            <a:extLst>
              <a:ext uri="{FF2B5EF4-FFF2-40B4-BE49-F238E27FC236}">
                <a16:creationId xmlns:a16="http://schemas.microsoft.com/office/drawing/2014/main" id="{C345815F-18F5-44AA-22A6-D4ACFD30D89A}"/>
              </a:ext>
            </a:extLst>
          </p:cNvPr>
          <p:cNvSpPr/>
          <p:nvPr/>
        </p:nvSpPr>
        <p:spPr>
          <a:xfrm>
            <a:off x="602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15</a:t>
            </a:r>
          </a:p>
        </p:txBody>
      </p:sp>
      <p:sp>
        <p:nvSpPr>
          <p:cNvPr id="158" name="Téglalap 157">
            <a:extLst>
              <a:ext uri="{FF2B5EF4-FFF2-40B4-BE49-F238E27FC236}">
                <a16:creationId xmlns:a16="http://schemas.microsoft.com/office/drawing/2014/main" id="{15046B8B-CC9B-0605-60A1-7CEEF4C2DCBB}"/>
              </a:ext>
            </a:extLst>
          </p:cNvPr>
          <p:cNvSpPr/>
          <p:nvPr/>
        </p:nvSpPr>
        <p:spPr>
          <a:xfrm>
            <a:off x="633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16</a:t>
            </a:r>
          </a:p>
        </p:txBody>
      </p:sp>
      <p:sp>
        <p:nvSpPr>
          <p:cNvPr id="159" name="Téglalap 158">
            <a:extLst>
              <a:ext uri="{FF2B5EF4-FFF2-40B4-BE49-F238E27FC236}">
                <a16:creationId xmlns:a16="http://schemas.microsoft.com/office/drawing/2014/main" id="{D444DE68-689C-695C-B236-E0BE4F6DA333}"/>
              </a:ext>
            </a:extLst>
          </p:cNvPr>
          <p:cNvSpPr/>
          <p:nvPr/>
        </p:nvSpPr>
        <p:spPr>
          <a:xfrm>
            <a:off x="664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17</a:t>
            </a:r>
          </a:p>
        </p:txBody>
      </p:sp>
      <p:sp>
        <p:nvSpPr>
          <p:cNvPr id="160" name="Téglalap 159">
            <a:extLst>
              <a:ext uri="{FF2B5EF4-FFF2-40B4-BE49-F238E27FC236}">
                <a16:creationId xmlns:a16="http://schemas.microsoft.com/office/drawing/2014/main" id="{129BBD7A-200A-8F6B-F9FD-83A282A5A79C}"/>
              </a:ext>
            </a:extLst>
          </p:cNvPr>
          <p:cNvSpPr/>
          <p:nvPr/>
        </p:nvSpPr>
        <p:spPr>
          <a:xfrm>
            <a:off x="9741561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27</a:t>
            </a:r>
          </a:p>
        </p:txBody>
      </p:sp>
      <p:sp>
        <p:nvSpPr>
          <p:cNvPr id="161" name="Téglalap 160">
            <a:extLst>
              <a:ext uri="{FF2B5EF4-FFF2-40B4-BE49-F238E27FC236}">
                <a16:creationId xmlns:a16="http://schemas.microsoft.com/office/drawing/2014/main" id="{73F08B7D-7C3C-54CB-8E78-FEF577E94BD6}"/>
              </a:ext>
            </a:extLst>
          </p:cNvPr>
          <p:cNvSpPr/>
          <p:nvPr/>
        </p:nvSpPr>
        <p:spPr>
          <a:xfrm>
            <a:off x="726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19</a:t>
            </a:r>
          </a:p>
        </p:txBody>
      </p:sp>
      <p:sp>
        <p:nvSpPr>
          <p:cNvPr id="162" name="Téglalap 161">
            <a:extLst>
              <a:ext uri="{FF2B5EF4-FFF2-40B4-BE49-F238E27FC236}">
                <a16:creationId xmlns:a16="http://schemas.microsoft.com/office/drawing/2014/main" id="{268009F7-CA54-8CD7-9FA7-30356F834C0A}"/>
              </a:ext>
            </a:extLst>
          </p:cNvPr>
          <p:cNvSpPr/>
          <p:nvPr/>
        </p:nvSpPr>
        <p:spPr>
          <a:xfrm>
            <a:off x="757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20</a:t>
            </a:r>
          </a:p>
        </p:txBody>
      </p:sp>
      <p:sp>
        <p:nvSpPr>
          <p:cNvPr id="163" name="Téglalap 162">
            <a:extLst>
              <a:ext uri="{FF2B5EF4-FFF2-40B4-BE49-F238E27FC236}">
                <a16:creationId xmlns:a16="http://schemas.microsoft.com/office/drawing/2014/main" id="{87EDACEF-198E-6C1F-D34C-055DB70267EC}"/>
              </a:ext>
            </a:extLst>
          </p:cNvPr>
          <p:cNvSpPr/>
          <p:nvPr/>
        </p:nvSpPr>
        <p:spPr>
          <a:xfrm>
            <a:off x="788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21</a:t>
            </a:r>
          </a:p>
        </p:txBody>
      </p:sp>
      <p:sp>
        <p:nvSpPr>
          <p:cNvPr id="164" name="Téglalap 163">
            <a:extLst>
              <a:ext uri="{FF2B5EF4-FFF2-40B4-BE49-F238E27FC236}">
                <a16:creationId xmlns:a16="http://schemas.microsoft.com/office/drawing/2014/main" id="{CAAAF539-17F6-41F4-75F4-B7FD3205F1B9}"/>
              </a:ext>
            </a:extLst>
          </p:cNvPr>
          <p:cNvSpPr/>
          <p:nvPr/>
        </p:nvSpPr>
        <p:spPr>
          <a:xfrm>
            <a:off x="819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22</a:t>
            </a:r>
          </a:p>
        </p:txBody>
      </p:sp>
      <p:sp>
        <p:nvSpPr>
          <p:cNvPr id="165" name="Téglalap 164">
            <a:extLst>
              <a:ext uri="{FF2B5EF4-FFF2-40B4-BE49-F238E27FC236}">
                <a16:creationId xmlns:a16="http://schemas.microsoft.com/office/drawing/2014/main" id="{0BF002D1-54B5-BDA5-EFB1-4A8C9CC2CDE9}"/>
              </a:ext>
            </a:extLst>
          </p:cNvPr>
          <p:cNvSpPr/>
          <p:nvPr/>
        </p:nvSpPr>
        <p:spPr>
          <a:xfrm>
            <a:off x="850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23</a:t>
            </a:r>
          </a:p>
        </p:txBody>
      </p:sp>
      <p:sp>
        <p:nvSpPr>
          <p:cNvPr id="166" name="Téglalap 165">
            <a:extLst>
              <a:ext uri="{FF2B5EF4-FFF2-40B4-BE49-F238E27FC236}">
                <a16:creationId xmlns:a16="http://schemas.microsoft.com/office/drawing/2014/main" id="{7AAB61F0-F782-0E88-1066-5D80652FD4B4}"/>
              </a:ext>
            </a:extLst>
          </p:cNvPr>
          <p:cNvSpPr/>
          <p:nvPr/>
        </p:nvSpPr>
        <p:spPr>
          <a:xfrm>
            <a:off x="881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24</a:t>
            </a:r>
          </a:p>
        </p:txBody>
      </p:sp>
      <p:sp>
        <p:nvSpPr>
          <p:cNvPr id="167" name="Téglalap 166">
            <a:extLst>
              <a:ext uri="{FF2B5EF4-FFF2-40B4-BE49-F238E27FC236}">
                <a16:creationId xmlns:a16="http://schemas.microsoft.com/office/drawing/2014/main" id="{97B1360A-0418-6B60-70C0-30E05F337BCB}"/>
              </a:ext>
            </a:extLst>
          </p:cNvPr>
          <p:cNvSpPr/>
          <p:nvPr/>
        </p:nvSpPr>
        <p:spPr>
          <a:xfrm>
            <a:off x="9121585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25</a:t>
            </a:r>
          </a:p>
        </p:txBody>
      </p:sp>
      <p:sp>
        <p:nvSpPr>
          <p:cNvPr id="168" name="Téglalap 167">
            <a:extLst>
              <a:ext uri="{FF2B5EF4-FFF2-40B4-BE49-F238E27FC236}">
                <a16:creationId xmlns:a16="http://schemas.microsoft.com/office/drawing/2014/main" id="{F395BE82-12B0-C5D4-7E68-78257604376D}"/>
              </a:ext>
            </a:extLst>
          </p:cNvPr>
          <p:cNvSpPr/>
          <p:nvPr/>
        </p:nvSpPr>
        <p:spPr>
          <a:xfrm>
            <a:off x="695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18</a:t>
            </a:r>
          </a:p>
        </p:txBody>
      </p:sp>
      <p:sp>
        <p:nvSpPr>
          <p:cNvPr id="169" name="Téglalap 168">
            <a:extLst>
              <a:ext uri="{FF2B5EF4-FFF2-40B4-BE49-F238E27FC236}">
                <a16:creationId xmlns:a16="http://schemas.microsoft.com/office/drawing/2014/main" id="{95052F0D-555C-B554-DF06-5D30F5E01717}"/>
              </a:ext>
            </a:extLst>
          </p:cNvPr>
          <p:cNvSpPr/>
          <p:nvPr/>
        </p:nvSpPr>
        <p:spPr>
          <a:xfrm>
            <a:off x="9431573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26</a:t>
            </a:r>
          </a:p>
        </p:txBody>
      </p:sp>
      <p:sp>
        <p:nvSpPr>
          <p:cNvPr id="170" name="Téglalap 169">
            <a:extLst>
              <a:ext uri="{FF2B5EF4-FFF2-40B4-BE49-F238E27FC236}">
                <a16:creationId xmlns:a16="http://schemas.microsoft.com/office/drawing/2014/main" id="{39A8E7E1-C4A7-5792-1755-37B99945DACF}"/>
              </a:ext>
            </a:extLst>
          </p:cNvPr>
          <p:cNvSpPr/>
          <p:nvPr/>
        </p:nvSpPr>
        <p:spPr>
          <a:xfrm>
            <a:off x="10049923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28</a:t>
            </a:r>
          </a:p>
        </p:txBody>
      </p:sp>
      <p:sp>
        <p:nvSpPr>
          <p:cNvPr id="171" name="Téglalap 170">
            <a:extLst>
              <a:ext uri="{FF2B5EF4-FFF2-40B4-BE49-F238E27FC236}">
                <a16:creationId xmlns:a16="http://schemas.microsoft.com/office/drawing/2014/main" id="{D6B2521F-2866-D4EB-7848-968B546135BA}"/>
              </a:ext>
            </a:extLst>
          </p:cNvPr>
          <p:cNvSpPr/>
          <p:nvPr/>
        </p:nvSpPr>
        <p:spPr>
          <a:xfrm>
            <a:off x="10358285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29</a:t>
            </a:r>
          </a:p>
        </p:txBody>
      </p:sp>
      <p:sp>
        <p:nvSpPr>
          <p:cNvPr id="172" name="Téglalap 171">
            <a:extLst>
              <a:ext uri="{FF2B5EF4-FFF2-40B4-BE49-F238E27FC236}">
                <a16:creationId xmlns:a16="http://schemas.microsoft.com/office/drawing/2014/main" id="{7D54278A-A03A-45A5-19B8-6999696C66E3}"/>
              </a:ext>
            </a:extLst>
          </p:cNvPr>
          <p:cNvSpPr/>
          <p:nvPr/>
        </p:nvSpPr>
        <p:spPr>
          <a:xfrm>
            <a:off x="10668285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30</a:t>
            </a:r>
          </a:p>
        </p:txBody>
      </p:sp>
      <p:sp>
        <p:nvSpPr>
          <p:cNvPr id="173" name="Téglalap 172">
            <a:extLst>
              <a:ext uri="{FF2B5EF4-FFF2-40B4-BE49-F238E27FC236}">
                <a16:creationId xmlns:a16="http://schemas.microsoft.com/office/drawing/2014/main" id="{8FCD7722-D032-153C-B196-E14DB7BC7791}"/>
              </a:ext>
            </a:extLst>
          </p:cNvPr>
          <p:cNvSpPr/>
          <p:nvPr/>
        </p:nvSpPr>
        <p:spPr>
          <a:xfrm>
            <a:off x="10978285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31</a:t>
            </a:r>
          </a:p>
        </p:txBody>
      </p:sp>
      <p:sp>
        <p:nvSpPr>
          <p:cNvPr id="174" name="Téglalap 173">
            <a:extLst>
              <a:ext uri="{FF2B5EF4-FFF2-40B4-BE49-F238E27FC236}">
                <a16:creationId xmlns:a16="http://schemas.microsoft.com/office/drawing/2014/main" id="{CFEF4DB8-ED48-5069-67C4-E0D2AFAE9158}"/>
              </a:ext>
            </a:extLst>
          </p:cNvPr>
          <p:cNvSpPr/>
          <p:nvPr/>
        </p:nvSpPr>
        <p:spPr>
          <a:xfrm>
            <a:off x="11288285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32</a:t>
            </a:r>
          </a:p>
        </p:txBody>
      </p:sp>
      <p:sp>
        <p:nvSpPr>
          <p:cNvPr id="175" name="Téglalap 174">
            <a:extLst>
              <a:ext uri="{FF2B5EF4-FFF2-40B4-BE49-F238E27FC236}">
                <a16:creationId xmlns:a16="http://schemas.microsoft.com/office/drawing/2014/main" id="{7770E040-D7F7-D75F-A358-B3340A191BAD}"/>
              </a:ext>
            </a:extLst>
          </p:cNvPr>
          <p:cNvSpPr/>
          <p:nvPr/>
        </p:nvSpPr>
        <p:spPr>
          <a:xfrm>
            <a:off x="11598273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33</a:t>
            </a:r>
          </a:p>
        </p:txBody>
      </p:sp>
      <p:sp>
        <p:nvSpPr>
          <p:cNvPr id="176" name="Szövegdoboz 175">
            <a:extLst>
              <a:ext uri="{FF2B5EF4-FFF2-40B4-BE49-F238E27FC236}">
                <a16:creationId xmlns:a16="http://schemas.microsoft.com/office/drawing/2014/main" id="{D437234F-5F99-0735-509C-EC2A2746D762}"/>
              </a:ext>
            </a:extLst>
          </p:cNvPr>
          <p:cNvSpPr txBox="1"/>
          <p:nvPr/>
        </p:nvSpPr>
        <p:spPr>
          <a:xfrm>
            <a:off x="749578" y="5634576"/>
            <a:ext cx="581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dirty="0"/>
              <a:t>index</a:t>
            </a:r>
            <a:endParaRPr lang="hu-HU" dirty="0"/>
          </a:p>
        </p:txBody>
      </p:sp>
      <p:sp>
        <p:nvSpPr>
          <p:cNvPr id="178" name="Téglalap 177">
            <a:extLst>
              <a:ext uri="{FF2B5EF4-FFF2-40B4-BE49-F238E27FC236}">
                <a16:creationId xmlns:a16="http://schemas.microsoft.com/office/drawing/2014/main" id="{32BC8DAC-4BAA-F84C-7C50-92061EAD6B52}"/>
              </a:ext>
            </a:extLst>
          </p:cNvPr>
          <p:cNvSpPr/>
          <p:nvPr/>
        </p:nvSpPr>
        <p:spPr>
          <a:xfrm>
            <a:off x="2300249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79" name="Téglalap 178">
            <a:extLst>
              <a:ext uri="{FF2B5EF4-FFF2-40B4-BE49-F238E27FC236}">
                <a16:creationId xmlns:a16="http://schemas.microsoft.com/office/drawing/2014/main" id="{0022B992-047A-2498-2BE7-AAF6B52ED825}"/>
              </a:ext>
            </a:extLst>
          </p:cNvPr>
          <p:cNvSpPr/>
          <p:nvPr/>
        </p:nvSpPr>
        <p:spPr>
          <a:xfrm>
            <a:off x="4470249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80" name="Téglalap 179">
            <a:extLst>
              <a:ext uri="{FF2B5EF4-FFF2-40B4-BE49-F238E27FC236}">
                <a16:creationId xmlns:a16="http://schemas.microsoft.com/office/drawing/2014/main" id="{6E5C27A3-44A5-3260-7E24-423EF3C57F33}"/>
              </a:ext>
            </a:extLst>
          </p:cNvPr>
          <p:cNvSpPr/>
          <p:nvPr/>
        </p:nvSpPr>
        <p:spPr>
          <a:xfrm>
            <a:off x="137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81" name="Téglalap 180">
            <a:extLst>
              <a:ext uri="{FF2B5EF4-FFF2-40B4-BE49-F238E27FC236}">
                <a16:creationId xmlns:a16="http://schemas.microsoft.com/office/drawing/2014/main" id="{241D2FF0-6A5F-477C-5626-128FB8A0CD61}"/>
              </a:ext>
            </a:extLst>
          </p:cNvPr>
          <p:cNvSpPr/>
          <p:nvPr/>
        </p:nvSpPr>
        <p:spPr>
          <a:xfrm>
            <a:off x="168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82" name="Téglalap 181">
            <a:extLst>
              <a:ext uri="{FF2B5EF4-FFF2-40B4-BE49-F238E27FC236}">
                <a16:creationId xmlns:a16="http://schemas.microsoft.com/office/drawing/2014/main" id="{CBA49FD9-0687-1E40-B06D-A24925B64099}"/>
              </a:ext>
            </a:extLst>
          </p:cNvPr>
          <p:cNvSpPr/>
          <p:nvPr/>
        </p:nvSpPr>
        <p:spPr>
          <a:xfrm>
            <a:off x="199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83" name="Téglalap 182">
            <a:extLst>
              <a:ext uri="{FF2B5EF4-FFF2-40B4-BE49-F238E27FC236}">
                <a16:creationId xmlns:a16="http://schemas.microsoft.com/office/drawing/2014/main" id="{5C98114A-2E0E-E55F-39FC-7FECE71DA538}"/>
              </a:ext>
            </a:extLst>
          </p:cNvPr>
          <p:cNvSpPr/>
          <p:nvPr/>
        </p:nvSpPr>
        <p:spPr>
          <a:xfrm>
            <a:off x="261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84" name="Téglalap 183">
            <a:extLst>
              <a:ext uri="{FF2B5EF4-FFF2-40B4-BE49-F238E27FC236}">
                <a16:creationId xmlns:a16="http://schemas.microsoft.com/office/drawing/2014/main" id="{A13F2CCF-41D5-75EF-91FD-BC1F096CE4D6}"/>
              </a:ext>
            </a:extLst>
          </p:cNvPr>
          <p:cNvSpPr/>
          <p:nvPr/>
        </p:nvSpPr>
        <p:spPr>
          <a:xfrm>
            <a:off x="292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85" name="Téglalap 184">
            <a:extLst>
              <a:ext uri="{FF2B5EF4-FFF2-40B4-BE49-F238E27FC236}">
                <a16:creationId xmlns:a16="http://schemas.microsoft.com/office/drawing/2014/main" id="{E10E076F-F7F3-83C2-8CA7-A7E7B70D2898}"/>
              </a:ext>
            </a:extLst>
          </p:cNvPr>
          <p:cNvSpPr/>
          <p:nvPr/>
        </p:nvSpPr>
        <p:spPr>
          <a:xfrm>
            <a:off x="323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86" name="Téglalap 185">
            <a:extLst>
              <a:ext uri="{FF2B5EF4-FFF2-40B4-BE49-F238E27FC236}">
                <a16:creationId xmlns:a16="http://schemas.microsoft.com/office/drawing/2014/main" id="{46C609BE-1FCE-484B-A6DB-C300B3C2DF3E}"/>
              </a:ext>
            </a:extLst>
          </p:cNvPr>
          <p:cNvSpPr/>
          <p:nvPr/>
        </p:nvSpPr>
        <p:spPr>
          <a:xfrm>
            <a:off x="354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87" name="Téglalap 186">
            <a:extLst>
              <a:ext uri="{FF2B5EF4-FFF2-40B4-BE49-F238E27FC236}">
                <a16:creationId xmlns:a16="http://schemas.microsoft.com/office/drawing/2014/main" id="{02AC1FD4-D7CD-3D89-9377-78B4A5E6A551}"/>
              </a:ext>
            </a:extLst>
          </p:cNvPr>
          <p:cNvSpPr/>
          <p:nvPr/>
        </p:nvSpPr>
        <p:spPr>
          <a:xfrm>
            <a:off x="385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88" name="Téglalap 187">
            <a:extLst>
              <a:ext uri="{FF2B5EF4-FFF2-40B4-BE49-F238E27FC236}">
                <a16:creationId xmlns:a16="http://schemas.microsoft.com/office/drawing/2014/main" id="{61FB8944-B712-5D71-CC9E-A2C4220136F6}"/>
              </a:ext>
            </a:extLst>
          </p:cNvPr>
          <p:cNvSpPr/>
          <p:nvPr/>
        </p:nvSpPr>
        <p:spPr>
          <a:xfrm>
            <a:off x="416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89" name="Téglalap 188">
            <a:extLst>
              <a:ext uri="{FF2B5EF4-FFF2-40B4-BE49-F238E27FC236}">
                <a16:creationId xmlns:a16="http://schemas.microsoft.com/office/drawing/2014/main" id="{B3CE8361-6706-A5F5-6A13-25B264FF0533}"/>
              </a:ext>
            </a:extLst>
          </p:cNvPr>
          <p:cNvSpPr/>
          <p:nvPr/>
        </p:nvSpPr>
        <p:spPr>
          <a:xfrm>
            <a:off x="571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90" name="Téglalap 189">
            <a:extLst>
              <a:ext uri="{FF2B5EF4-FFF2-40B4-BE49-F238E27FC236}">
                <a16:creationId xmlns:a16="http://schemas.microsoft.com/office/drawing/2014/main" id="{F5058DB3-4566-4DFB-1042-BD8FD26C181B}"/>
              </a:ext>
            </a:extLst>
          </p:cNvPr>
          <p:cNvSpPr/>
          <p:nvPr/>
        </p:nvSpPr>
        <p:spPr>
          <a:xfrm>
            <a:off x="478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91" name="Téglalap 190">
            <a:extLst>
              <a:ext uri="{FF2B5EF4-FFF2-40B4-BE49-F238E27FC236}">
                <a16:creationId xmlns:a16="http://schemas.microsoft.com/office/drawing/2014/main" id="{821E8AE3-F739-D385-0CEE-27EC8A48726E}"/>
              </a:ext>
            </a:extLst>
          </p:cNvPr>
          <p:cNvSpPr/>
          <p:nvPr/>
        </p:nvSpPr>
        <p:spPr>
          <a:xfrm>
            <a:off x="509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92" name="Téglalap 191">
            <a:extLst>
              <a:ext uri="{FF2B5EF4-FFF2-40B4-BE49-F238E27FC236}">
                <a16:creationId xmlns:a16="http://schemas.microsoft.com/office/drawing/2014/main" id="{7400212B-77F4-A8E7-DEB7-2C99C891CC48}"/>
              </a:ext>
            </a:extLst>
          </p:cNvPr>
          <p:cNvSpPr/>
          <p:nvPr/>
        </p:nvSpPr>
        <p:spPr>
          <a:xfrm>
            <a:off x="540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93" name="Téglalap 192">
            <a:extLst>
              <a:ext uri="{FF2B5EF4-FFF2-40B4-BE49-F238E27FC236}">
                <a16:creationId xmlns:a16="http://schemas.microsoft.com/office/drawing/2014/main" id="{4763ED17-13A5-FC41-B1A4-FC060C286371}"/>
              </a:ext>
            </a:extLst>
          </p:cNvPr>
          <p:cNvSpPr/>
          <p:nvPr/>
        </p:nvSpPr>
        <p:spPr>
          <a:xfrm>
            <a:off x="602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94" name="Téglalap 193">
            <a:extLst>
              <a:ext uri="{FF2B5EF4-FFF2-40B4-BE49-F238E27FC236}">
                <a16:creationId xmlns:a16="http://schemas.microsoft.com/office/drawing/2014/main" id="{D88FCAFF-BED0-5E65-5EB5-D33DBC7225B8}"/>
              </a:ext>
            </a:extLst>
          </p:cNvPr>
          <p:cNvSpPr/>
          <p:nvPr/>
        </p:nvSpPr>
        <p:spPr>
          <a:xfrm>
            <a:off x="633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95" name="Téglalap 194">
            <a:extLst>
              <a:ext uri="{FF2B5EF4-FFF2-40B4-BE49-F238E27FC236}">
                <a16:creationId xmlns:a16="http://schemas.microsoft.com/office/drawing/2014/main" id="{797F9CA1-A4F4-46C4-778E-C894D54D14C4}"/>
              </a:ext>
            </a:extLst>
          </p:cNvPr>
          <p:cNvSpPr/>
          <p:nvPr/>
        </p:nvSpPr>
        <p:spPr>
          <a:xfrm>
            <a:off x="664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96" name="Téglalap 195">
            <a:extLst>
              <a:ext uri="{FF2B5EF4-FFF2-40B4-BE49-F238E27FC236}">
                <a16:creationId xmlns:a16="http://schemas.microsoft.com/office/drawing/2014/main" id="{36B3ADA7-8FFC-B967-CE91-26967166BB48}"/>
              </a:ext>
            </a:extLst>
          </p:cNvPr>
          <p:cNvSpPr/>
          <p:nvPr/>
        </p:nvSpPr>
        <p:spPr>
          <a:xfrm>
            <a:off x="9740225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97" name="Téglalap 196">
            <a:extLst>
              <a:ext uri="{FF2B5EF4-FFF2-40B4-BE49-F238E27FC236}">
                <a16:creationId xmlns:a16="http://schemas.microsoft.com/office/drawing/2014/main" id="{2817A1D7-1783-71DF-7635-8F67842455E8}"/>
              </a:ext>
            </a:extLst>
          </p:cNvPr>
          <p:cNvSpPr/>
          <p:nvPr/>
        </p:nvSpPr>
        <p:spPr>
          <a:xfrm>
            <a:off x="726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98" name="Téglalap 197">
            <a:extLst>
              <a:ext uri="{FF2B5EF4-FFF2-40B4-BE49-F238E27FC236}">
                <a16:creationId xmlns:a16="http://schemas.microsoft.com/office/drawing/2014/main" id="{4132E87A-BD73-8F3B-D60C-88CE1D138086}"/>
              </a:ext>
            </a:extLst>
          </p:cNvPr>
          <p:cNvSpPr/>
          <p:nvPr/>
        </p:nvSpPr>
        <p:spPr>
          <a:xfrm>
            <a:off x="757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99" name="Téglalap 198">
            <a:extLst>
              <a:ext uri="{FF2B5EF4-FFF2-40B4-BE49-F238E27FC236}">
                <a16:creationId xmlns:a16="http://schemas.microsoft.com/office/drawing/2014/main" id="{B3DB24B6-3393-FACD-A3DE-081A5A32EFC2}"/>
              </a:ext>
            </a:extLst>
          </p:cNvPr>
          <p:cNvSpPr/>
          <p:nvPr/>
        </p:nvSpPr>
        <p:spPr>
          <a:xfrm>
            <a:off x="788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00" name="Téglalap 199">
            <a:extLst>
              <a:ext uri="{FF2B5EF4-FFF2-40B4-BE49-F238E27FC236}">
                <a16:creationId xmlns:a16="http://schemas.microsoft.com/office/drawing/2014/main" id="{31F31A81-327B-E52C-F631-B387CD1AFFE4}"/>
              </a:ext>
            </a:extLst>
          </p:cNvPr>
          <p:cNvSpPr/>
          <p:nvPr/>
        </p:nvSpPr>
        <p:spPr>
          <a:xfrm>
            <a:off x="819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01" name="Téglalap 200">
            <a:extLst>
              <a:ext uri="{FF2B5EF4-FFF2-40B4-BE49-F238E27FC236}">
                <a16:creationId xmlns:a16="http://schemas.microsoft.com/office/drawing/2014/main" id="{980F1D97-09A9-FE18-85C0-622B3B0098D1}"/>
              </a:ext>
            </a:extLst>
          </p:cNvPr>
          <p:cNvSpPr/>
          <p:nvPr/>
        </p:nvSpPr>
        <p:spPr>
          <a:xfrm>
            <a:off x="850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02" name="Téglalap 201">
            <a:extLst>
              <a:ext uri="{FF2B5EF4-FFF2-40B4-BE49-F238E27FC236}">
                <a16:creationId xmlns:a16="http://schemas.microsoft.com/office/drawing/2014/main" id="{5A6F7522-D6A4-E95F-EC13-36F2A5CCC148}"/>
              </a:ext>
            </a:extLst>
          </p:cNvPr>
          <p:cNvSpPr/>
          <p:nvPr/>
        </p:nvSpPr>
        <p:spPr>
          <a:xfrm>
            <a:off x="881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03" name="Téglalap 202">
            <a:extLst>
              <a:ext uri="{FF2B5EF4-FFF2-40B4-BE49-F238E27FC236}">
                <a16:creationId xmlns:a16="http://schemas.microsoft.com/office/drawing/2014/main" id="{2B0087E7-FBF5-D852-DA3B-D20325D9626B}"/>
              </a:ext>
            </a:extLst>
          </p:cNvPr>
          <p:cNvSpPr/>
          <p:nvPr/>
        </p:nvSpPr>
        <p:spPr>
          <a:xfrm>
            <a:off x="9120249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04" name="Téglalap 203">
            <a:extLst>
              <a:ext uri="{FF2B5EF4-FFF2-40B4-BE49-F238E27FC236}">
                <a16:creationId xmlns:a16="http://schemas.microsoft.com/office/drawing/2014/main" id="{A24E1DBA-CDA1-8A81-EBBD-DF0D3966D193}"/>
              </a:ext>
            </a:extLst>
          </p:cNvPr>
          <p:cNvSpPr/>
          <p:nvPr/>
        </p:nvSpPr>
        <p:spPr>
          <a:xfrm>
            <a:off x="695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05" name="Téglalap 204">
            <a:extLst>
              <a:ext uri="{FF2B5EF4-FFF2-40B4-BE49-F238E27FC236}">
                <a16:creationId xmlns:a16="http://schemas.microsoft.com/office/drawing/2014/main" id="{C2AFC0AF-E506-2B8D-02FF-5AF3A57EA474}"/>
              </a:ext>
            </a:extLst>
          </p:cNvPr>
          <p:cNvSpPr/>
          <p:nvPr/>
        </p:nvSpPr>
        <p:spPr>
          <a:xfrm>
            <a:off x="9430237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06" name="Téglalap 205">
            <a:extLst>
              <a:ext uri="{FF2B5EF4-FFF2-40B4-BE49-F238E27FC236}">
                <a16:creationId xmlns:a16="http://schemas.microsoft.com/office/drawing/2014/main" id="{8D80A6E9-9E33-F819-C643-3A7E0E7F3CCD}"/>
              </a:ext>
            </a:extLst>
          </p:cNvPr>
          <p:cNvSpPr/>
          <p:nvPr/>
        </p:nvSpPr>
        <p:spPr>
          <a:xfrm>
            <a:off x="10048587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07" name="Téglalap 206">
            <a:extLst>
              <a:ext uri="{FF2B5EF4-FFF2-40B4-BE49-F238E27FC236}">
                <a16:creationId xmlns:a16="http://schemas.microsoft.com/office/drawing/2014/main" id="{FFD9B3A4-E296-DF74-53C6-57B0F1806919}"/>
              </a:ext>
            </a:extLst>
          </p:cNvPr>
          <p:cNvSpPr/>
          <p:nvPr/>
        </p:nvSpPr>
        <p:spPr>
          <a:xfrm>
            <a:off x="10356949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08" name="Téglalap 207">
            <a:extLst>
              <a:ext uri="{FF2B5EF4-FFF2-40B4-BE49-F238E27FC236}">
                <a16:creationId xmlns:a16="http://schemas.microsoft.com/office/drawing/2014/main" id="{BD3C9065-12D3-F75C-A198-7B5DD9C236B1}"/>
              </a:ext>
            </a:extLst>
          </p:cNvPr>
          <p:cNvSpPr/>
          <p:nvPr/>
        </p:nvSpPr>
        <p:spPr>
          <a:xfrm>
            <a:off x="10666949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09" name="Téglalap 208">
            <a:extLst>
              <a:ext uri="{FF2B5EF4-FFF2-40B4-BE49-F238E27FC236}">
                <a16:creationId xmlns:a16="http://schemas.microsoft.com/office/drawing/2014/main" id="{88DB6855-D671-3F23-2EDB-B83B2F7574F3}"/>
              </a:ext>
            </a:extLst>
          </p:cNvPr>
          <p:cNvSpPr/>
          <p:nvPr/>
        </p:nvSpPr>
        <p:spPr>
          <a:xfrm>
            <a:off x="10976949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10" name="Téglalap 209">
            <a:extLst>
              <a:ext uri="{FF2B5EF4-FFF2-40B4-BE49-F238E27FC236}">
                <a16:creationId xmlns:a16="http://schemas.microsoft.com/office/drawing/2014/main" id="{9C5A0ED5-FA58-73A0-12D0-F914FCFE46DE}"/>
              </a:ext>
            </a:extLst>
          </p:cNvPr>
          <p:cNvSpPr/>
          <p:nvPr/>
        </p:nvSpPr>
        <p:spPr>
          <a:xfrm>
            <a:off x="11286949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11" name="Téglalap 210">
            <a:extLst>
              <a:ext uri="{FF2B5EF4-FFF2-40B4-BE49-F238E27FC236}">
                <a16:creationId xmlns:a16="http://schemas.microsoft.com/office/drawing/2014/main" id="{09F52003-098F-30F3-A2FC-DE6D83A304C7}"/>
              </a:ext>
            </a:extLst>
          </p:cNvPr>
          <p:cNvSpPr/>
          <p:nvPr/>
        </p:nvSpPr>
        <p:spPr>
          <a:xfrm>
            <a:off x="11596937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5</a:t>
            </a:r>
          </a:p>
        </p:txBody>
      </p:sp>
      <p:cxnSp>
        <p:nvCxnSpPr>
          <p:cNvPr id="214" name="Egyenes összekötő 213">
            <a:extLst>
              <a:ext uri="{FF2B5EF4-FFF2-40B4-BE49-F238E27FC236}">
                <a16:creationId xmlns:a16="http://schemas.microsoft.com/office/drawing/2014/main" id="{BD0C886C-8D98-6E9C-23C7-B2F0BD249F40}"/>
              </a:ext>
            </a:extLst>
          </p:cNvPr>
          <p:cNvCxnSpPr>
            <a:cxnSpLocks/>
          </p:cNvCxnSpPr>
          <p:nvPr/>
        </p:nvCxnSpPr>
        <p:spPr>
          <a:xfrm>
            <a:off x="1376009" y="5112094"/>
            <a:ext cx="0" cy="828000"/>
          </a:xfrm>
          <a:prstGeom prst="line">
            <a:avLst/>
          </a:prstGeom>
          <a:ln>
            <a:solidFill>
              <a:srgbClr val="FF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Egyenes összekötő 214">
            <a:extLst>
              <a:ext uri="{FF2B5EF4-FFF2-40B4-BE49-F238E27FC236}">
                <a16:creationId xmlns:a16="http://schemas.microsoft.com/office/drawing/2014/main" id="{E3C302E9-1BDA-5404-0979-EF43C2AAB821}"/>
              </a:ext>
            </a:extLst>
          </p:cNvPr>
          <p:cNvCxnSpPr>
            <a:cxnSpLocks/>
          </p:cNvCxnSpPr>
          <p:nvPr/>
        </p:nvCxnSpPr>
        <p:spPr>
          <a:xfrm>
            <a:off x="11884937" y="5112094"/>
            <a:ext cx="0" cy="828000"/>
          </a:xfrm>
          <a:prstGeom prst="line">
            <a:avLst/>
          </a:prstGeom>
          <a:ln>
            <a:solidFill>
              <a:srgbClr val="FF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" name="Szövegdoboz 215">
            <a:extLst>
              <a:ext uri="{FF2B5EF4-FFF2-40B4-BE49-F238E27FC236}">
                <a16:creationId xmlns:a16="http://schemas.microsoft.com/office/drawing/2014/main" id="{C843DBBE-C5C4-E6D3-EA15-186CB32CB3C0}"/>
              </a:ext>
            </a:extLst>
          </p:cNvPr>
          <p:cNvSpPr txBox="1"/>
          <p:nvPr/>
        </p:nvSpPr>
        <p:spPr>
          <a:xfrm>
            <a:off x="10644128" y="6183024"/>
            <a:ext cx="1234633" cy="3693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hu-HU" dirty="0"/>
              <a:t>dobasok[</a:t>
            </a:r>
            <a:r>
              <a:rPr lang="hu-HU" b="1" dirty="0"/>
              <a:t>7</a:t>
            </a:r>
            <a:r>
              <a:rPr lang="hu-HU" dirty="0"/>
              <a:t>]</a:t>
            </a:r>
          </a:p>
        </p:txBody>
      </p:sp>
      <p:cxnSp>
        <p:nvCxnSpPr>
          <p:cNvPr id="218" name="Összekötő: szögletes 217">
            <a:extLst>
              <a:ext uri="{FF2B5EF4-FFF2-40B4-BE49-F238E27FC236}">
                <a16:creationId xmlns:a16="http://schemas.microsoft.com/office/drawing/2014/main" id="{70BFB7B7-4706-4DF1-7AF5-7F0ECC2FA1E7}"/>
              </a:ext>
            </a:extLst>
          </p:cNvPr>
          <p:cNvCxnSpPr>
            <a:cxnSpLocks/>
            <a:stCxn id="216" idx="1"/>
            <a:endCxn id="186" idx="2"/>
          </p:cNvCxnSpPr>
          <p:nvPr/>
        </p:nvCxnSpPr>
        <p:spPr>
          <a:xfrm rot="10800000">
            <a:off x="3684262" y="5492810"/>
            <a:ext cx="6959867" cy="874881"/>
          </a:xfrm>
          <a:prstGeom prst="bent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Téglalap 149">
            <a:extLst>
              <a:ext uri="{FF2B5EF4-FFF2-40B4-BE49-F238E27FC236}">
                <a16:creationId xmlns:a16="http://schemas.microsoft.com/office/drawing/2014/main" id="{711B3D63-779C-1B3B-8494-950249D280EC}"/>
              </a:ext>
            </a:extLst>
          </p:cNvPr>
          <p:cNvSpPr/>
          <p:nvPr/>
        </p:nvSpPr>
        <p:spPr>
          <a:xfrm>
            <a:off x="354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7</a:t>
            </a:r>
          </a:p>
        </p:txBody>
      </p:sp>
      <p:sp>
        <p:nvSpPr>
          <p:cNvPr id="45" name="Téglalap 44">
            <a:extLst>
              <a:ext uri="{FF2B5EF4-FFF2-40B4-BE49-F238E27FC236}">
                <a16:creationId xmlns:a16="http://schemas.microsoft.com/office/drawing/2014/main" id="{217A53D2-5C20-4CA0-36C8-4C09CDA2DA16}"/>
              </a:ext>
            </a:extLst>
          </p:cNvPr>
          <p:cNvSpPr/>
          <p:nvPr/>
        </p:nvSpPr>
        <p:spPr>
          <a:xfrm>
            <a:off x="261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21" name="Szövegdoboz 220">
            <a:hlinkClick r:id="rId2" action="ppaction://hlinksldjump"/>
            <a:extLst>
              <a:ext uri="{FF2B5EF4-FFF2-40B4-BE49-F238E27FC236}">
                <a16:creationId xmlns:a16="http://schemas.microsoft.com/office/drawing/2014/main" id="{E51E909F-9C1B-C8EF-CCAA-AE1DD476AD6B}"/>
              </a:ext>
            </a:extLst>
          </p:cNvPr>
          <p:cNvSpPr txBox="1"/>
          <p:nvPr/>
        </p:nvSpPr>
        <p:spPr>
          <a:xfrm>
            <a:off x="9264249" y="219150"/>
            <a:ext cx="2487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>
                <a:solidFill>
                  <a:srgbClr val="C00000"/>
                </a:solidFill>
              </a:rPr>
              <a:t>1. ADATOK BEOLVASÁSA</a:t>
            </a:r>
          </a:p>
        </p:txBody>
      </p:sp>
      <p:graphicFrame>
        <p:nvGraphicFramePr>
          <p:cNvPr id="225" name="Táblázat 224">
            <a:extLst>
              <a:ext uri="{FF2B5EF4-FFF2-40B4-BE49-F238E27FC236}">
                <a16:creationId xmlns:a16="http://schemas.microsoft.com/office/drawing/2014/main" id="{26D5B7D2-E840-104A-CA62-A3BD06C9B1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434948"/>
              </p:ext>
            </p:extLst>
          </p:nvPr>
        </p:nvGraphicFramePr>
        <p:xfrm>
          <a:off x="6507838" y="3562710"/>
          <a:ext cx="5349739" cy="91440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64075">
                  <a:extLst>
                    <a:ext uri="{9D8B030D-6E8A-4147-A177-3AD203B41FA5}">
                      <a16:colId xmlns:a16="http://schemas.microsoft.com/office/drawing/2014/main" val="2176511182"/>
                    </a:ext>
                  </a:extLst>
                </a:gridCol>
                <a:gridCol w="4385664">
                  <a:extLst>
                    <a:ext uri="{9D8B030D-6E8A-4147-A177-3AD203B41FA5}">
                      <a16:colId xmlns:a16="http://schemas.microsoft.com/office/drawing/2014/main" val="3581757022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r>
                        <a:rPr lang="hu-HU" sz="1400" dirty="0"/>
                        <a:t>lista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400" dirty="0"/>
                        <a:t>elemek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50732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hu-HU" sz="1400" b="1" dirty="0"/>
                        <a:t>osvenyek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M, V és E karakterekből álló változó hosszúságú szövegek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47495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hu-HU" sz="1400" b="1" dirty="0"/>
                        <a:t>dobasok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40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1 és 6 közötti egész számok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596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388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églalap 134">
            <a:extLst>
              <a:ext uri="{FF2B5EF4-FFF2-40B4-BE49-F238E27FC236}">
                <a16:creationId xmlns:a16="http://schemas.microsoft.com/office/drawing/2014/main" id="{ACFCBF89-C905-CCF5-C65A-E667076AC2CB}"/>
              </a:ext>
            </a:extLst>
          </p:cNvPr>
          <p:cNvSpPr/>
          <p:nvPr/>
        </p:nvSpPr>
        <p:spPr>
          <a:xfrm>
            <a:off x="1313447" y="1217982"/>
            <a:ext cx="10656000" cy="2518397"/>
          </a:xfrm>
          <a:prstGeom prst="rect">
            <a:avLst/>
          </a:prstGeom>
          <a:solidFill>
            <a:srgbClr val="94C69E">
              <a:alpha val="784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A7522603-1D85-F1E8-9C0B-AF38DC1D2A3C}"/>
              </a:ext>
            </a:extLst>
          </p:cNvPr>
          <p:cNvSpPr txBox="1"/>
          <p:nvPr/>
        </p:nvSpPr>
        <p:spPr>
          <a:xfrm>
            <a:off x="1968261" y="381525"/>
            <a:ext cx="2824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>
                <a:solidFill>
                  <a:srgbClr val="C00000"/>
                </a:solidFill>
              </a:rPr>
              <a:t>len</a:t>
            </a:r>
            <a:r>
              <a:rPr lang="hu-HU" b="1" dirty="0"/>
              <a:t>(osvenyek)</a:t>
            </a:r>
            <a:r>
              <a:rPr lang="hu-HU" dirty="0"/>
              <a:t> </a:t>
            </a:r>
            <a:r>
              <a:rPr lang="hu-HU" sz="1400" dirty="0"/>
              <a:t>(lista elemszáma)</a:t>
            </a:r>
            <a:endParaRPr lang="hu-HU" dirty="0"/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E860C087-64F3-208D-78FD-DEF6E18FD5FA}"/>
              </a:ext>
            </a:extLst>
          </p:cNvPr>
          <p:cNvSpPr txBox="1"/>
          <p:nvPr/>
        </p:nvSpPr>
        <p:spPr>
          <a:xfrm rot="16200000">
            <a:off x="-410581" y="2292514"/>
            <a:ext cx="1716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>
                <a:solidFill>
                  <a:srgbClr val="C00000"/>
                </a:solidFill>
              </a:rPr>
              <a:t>ösvények száma</a:t>
            </a:r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CC56EADE-4CC6-718F-AE53-A464FC13560F}"/>
              </a:ext>
            </a:extLst>
          </p:cNvPr>
          <p:cNvSpPr/>
          <p:nvPr/>
        </p:nvSpPr>
        <p:spPr>
          <a:xfrm>
            <a:off x="137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0" name="Téglalap 9">
            <a:extLst>
              <a:ext uri="{FF2B5EF4-FFF2-40B4-BE49-F238E27FC236}">
                <a16:creationId xmlns:a16="http://schemas.microsoft.com/office/drawing/2014/main" id="{87616D7F-6C24-0F2B-D203-A0EB01F4564E}"/>
              </a:ext>
            </a:extLst>
          </p:cNvPr>
          <p:cNvSpPr/>
          <p:nvPr/>
        </p:nvSpPr>
        <p:spPr>
          <a:xfrm>
            <a:off x="168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1" name="Téglalap 10">
            <a:extLst>
              <a:ext uri="{FF2B5EF4-FFF2-40B4-BE49-F238E27FC236}">
                <a16:creationId xmlns:a16="http://schemas.microsoft.com/office/drawing/2014/main" id="{92C363B6-86BB-F084-9D69-C5A7DE776CB3}"/>
              </a:ext>
            </a:extLst>
          </p:cNvPr>
          <p:cNvSpPr/>
          <p:nvPr/>
        </p:nvSpPr>
        <p:spPr>
          <a:xfrm>
            <a:off x="199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2" name="Téglalap 11">
            <a:extLst>
              <a:ext uri="{FF2B5EF4-FFF2-40B4-BE49-F238E27FC236}">
                <a16:creationId xmlns:a16="http://schemas.microsoft.com/office/drawing/2014/main" id="{8F9675A0-2641-E1F3-DC3A-C065249CA6F3}"/>
              </a:ext>
            </a:extLst>
          </p:cNvPr>
          <p:cNvSpPr/>
          <p:nvPr/>
        </p:nvSpPr>
        <p:spPr>
          <a:xfrm>
            <a:off x="230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3" name="Téglalap 12">
            <a:extLst>
              <a:ext uri="{FF2B5EF4-FFF2-40B4-BE49-F238E27FC236}">
                <a16:creationId xmlns:a16="http://schemas.microsoft.com/office/drawing/2014/main" id="{E01D9575-2DFB-4521-A1AB-07CE02C842A7}"/>
              </a:ext>
            </a:extLst>
          </p:cNvPr>
          <p:cNvSpPr/>
          <p:nvPr/>
        </p:nvSpPr>
        <p:spPr>
          <a:xfrm>
            <a:off x="261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4" name="Téglalap 13">
            <a:extLst>
              <a:ext uri="{FF2B5EF4-FFF2-40B4-BE49-F238E27FC236}">
                <a16:creationId xmlns:a16="http://schemas.microsoft.com/office/drawing/2014/main" id="{3FB720F9-55A9-5D6A-9F06-87D4F652B866}"/>
              </a:ext>
            </a:extLst>
          </p:cNvPr>
          <p:cNvSpPr/>
          <p:nvPr/>
        </p:nvSpPr>
        <p:spPr>
          <a:xfrm>
            <a:off x="292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5" name="Téglalap 14">
            <a:extLst>
              <a:ext uri="{FF2B5EF4-FFF2-40B4-BE49-F238E27FC236}">
                <a16:creationId xmlns:a16="http://schemas.microsoft.com/office/drawing/2014/main" id="{A1BB6309-B629-B86E-2972-235F8C9A5E1A}"/>
              </a:ext>
            </a:extLst>
          </p:cNvPr>
          <p:cNvSpPr/>
          <p:nvPr/>
        </p:nvSpPr>
        <p:spPr>
          <a:xfrm>
            <a:off x="323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6" name="Téglalap 15">
            <a:extLst>
              <a:ext uri="{FF2B5EF4-FFF2-40B4-BE49-F238E27FC236}">
                <a16:creationId xmlns:a16="http://schemas.microsoft.com/office/drawing/2014/main" id="{8273390B-87F1-76CD-FFE9-8C5E00C1FD79}"/>
              </a:ext>
            </a:extLst>
          </p:cNvPr>
          <p:cNvSpPr/>
          <p:nvPr/>
        </p:nvSpPr>
        <p:spPr>
          <a:xfrm>
            <a:off x="354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7" name="Téglalap 16">
            <a:extLst>
              <a:ext uri="{FF2B5EF4-FFF2-40B4-BE49-F238E27FC236}">
                <a16:creationId xmlns:a16="http://schemas.microsoft.com/office/drawing/2014/main" id="{4FE37860-F37D-9A21-E1A0-5594C5E0B239}"/>
              </a:ext>
            </a:extLst>
          </p:cNvPr>
          <p:cNvSpPr/>
          <p:nvPr/>
        </p:nvSpPr>
        <p:spPr>
          <a:xfrm>
            <a:off x="385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8" name="Téglalap 17">
            <a:extLst>
              <a:ext uri="{FF2B5EF4-FFF2-40B4-BE49-F238E27FC236}">
                <a16:creationId xmlns:a16="http://schemas.microsoft.com/office/drawing/2014/main" id="{7620F9FF-6656-3C4C-ED05-29380E0CADE1}"/>
              </a:ext>
            </a:extLst>
          </p:cNvPr>
          <p:cNvSpPr/>
          <p:nvPr/>
        </p:nvSpPr>
        <p:spPr>
          <a:xfrm>
            <a:off x="416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9" name="Téglalap 18">
            <a:extLst>
              <a:ext uri="{FF2B5EF4-FFF2-40B4-BE49-F238E27FC236}">
                <a16:creationId xmlns:a16="http://schemas.microsoft.com/office/drawing/2014/main" id="{255D5198-BB51-050D-47BF-8EF59885CC85}"/>
              </a:ext>
            </a:extLst>
          </p:cNvPr>
          <p:cNvSpPr/>
          <p:nvPr/>
        </p:nvSpPr>
        <p:spPr>
          <a:xfrm>
            <a:off x="447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0" name="Téglalap 19">
            <a:extLst>
              <a:ext uri="{FF2B5EF4-FFF2-40B4-BE49-F238E27FC236}">
                <a16:creationId xmlns:a16="http://schemas.microsoft.com/office/drawing/2014/main" id="{35E6E292-D55E-AB86-5B82-DF0FA22337E3}"/>
              </a:ext>
            </a:extLst>
          </p:cNvPr>
          <p:cNvSpPr/>
          <p:nvPr/>
        </p:nvSpPr>
        <p:spPr>
          <a:xfrm>
            <a:off x="478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1" name="Téglalap 20">
            <a:extLst>
              <a:ext uri="{FF2B5EF4-FFF2-40B4-BE49-F238E27FC236}">
                <a16:creationId xmlns:a16="http://schemas.microsoft.com/office/drawing/2014/main" id="{6DD0C718-2CAE-8F8F-C6BD-144626B3A7E3}"/>
              </a:ext>
            </a:extLst>
          </p:cNvPr>
          <p:cNvSpPr/>
          <p:nvPr/>
        </p:nvSpPr>
        <p:spPr>
          <a:xfrm>
            <a:off x="509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2" name="Téglalap 21">
            <a:extLst>
              <a:ext uri="{FF2B5EF4-FFF2-40B4-BE49-F238E27FC236}">
                <a16:creationId xmlns:a16="http://schemas.microsoft.com/office/drawing/2014/main" id="{B61B1F92-1389-7AF3-A085-131AEF037216}"/>
              </a:ext>
            </a:extLst>
          </p:cNvPr>
          <p:cNvSpPr/>
          <p:nvPr/>
        </p:nvSpPr>
        <p:spPr>
          <a:xfrm>
            <a:off x="540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3" name="Téglalap 22">
            <a:extLst>
              <a:ext uri="{FF2B5EF4-FFF2-40B4-BE49-F238E27FC236}">
                <a16:creationId xmlns:a16="http://schemas.microsoft.com/office/drawing/2014/main" id="{11788160-26EA-5BFF-D30F-C48230F80FA3}"/>
              </a:ext>
            </a:extLst>
          </p:cNvPr>
          <p:cNvSpPr/>
          <p:nvPr/>
        </p:nvSpPr>
        <p:spPr>
          <a:xfrm>
            <a:off x="571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4" name="Téglalap 23">
            <a:extLst>
              <a:ext uri="{FF2B5EF4-FFF2-40B4-BE49-F238E27FC236}">
                <a16:creationId xmlns:a16="http://schemas.microsoft.com/office/drawing/2014/main" id="{BDFD2C4B-FEFF-34B1-3C2A-4DE1EED2C71D}"/>
              </a:ext>
            </a:extLst>
          </p:cNvPr>
          <p:cNvSpPr/>
          <p:nvPr/>
        </p:nvSpPr>
        <p:spPr>
          <a:xfrm>
            <a:off x="602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5" name="Téglalap 24">
            <a:extLst>
              <a:ext uri="{FF2B5EF4-FFF2-40B4-BE49-F238E27FC236}">
                <a16:creationId xmlns:a16="http://schemas.microsoft.com/office/drawing/2014/main" id="{71B83DD9-E1B2-5D8F-42D1-6BFC2CD6A1A3}"/>
              </a:ext>
            </a:extLst>
          </p:cNvPr>
          <p:cNvSpPr/>
          <p:nvPr/>
        </p:nvSpPr>
        <p:spPr>
          <a:xfrm>
            <a:off x="633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6" name="Téglalap 25">
            <a:extLst>
              <a:ext uri="{FF2B5EF4-FFF2-40B4-BE49-F238E27FC236}">
                <a16:creationId xmlns:a16="http://schemas.microsoft.com/office/drawing/2014/main" id="{99218AF8-4520-C0C0-07CD-23FC43B58B3E}"/>
              </a:ext>
            </a:extLst>
          </p:cNvPr>
          <p:cNvSpPr/>
          <p:nvPr/>
        </p:nvSpPr>
        <p:spPr>
          <a:xfrm>
            <a:off x="664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7" name="Téglalap 26">
            <a:extLst>
              <a:ext uri="{FF2B5EF4-FFF2-40B4-BE49-F238E27FC236}">
                <a16:creationId xmlns:a16="http://schemas.microsoft.com/office/drawing/2014/main" id="{8992B461-A1D4-B413-20D4-B8F74E2CA151}"/>
              </a:ext>
            </a:extLst>
          </p:cNvPr>
          <p:cNvSpPr/>
          <p:nvPr/>
        </p:nvSpPr>
        <p:spPr>
          <a:xfrm>
            <a:off x="695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8" name="Téglalap 27">
            <a:extLst>
              <a:ext uri="{FF2B5EF4-FFF2-40B4-BE49-F238E27FC236}">
                <a16:creationId xmlns:a16="http://schemas.microsoft.com/office/drawing/2014/main" id="{ECC0793D-6509-605F-0112-A6E7FF44F683}"/>
              </a:ext>
            </a:extLst>
          </p:cNvPr>
          <p:cNvSpPr/>
          <p:nvPr/>
        </p:nvSpPr>
        <p:spPr>
          <a:xfrm>
            <a:off x="726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9" name="Téglalap 28">
            <a:extLst>
              <a:ext uri="{FF2B5EF4-FFF2-40B4-BE49-F238E27FC236}">
                <a16:creationId xmlns:a16="http://schemas.microsoft.com/office/drawing/2014/main" id="{4D637D51-7DA5-FF44-CA27-A19E0B99BAA8}"/>
              </a:ext>
            </a:extLst>
          </p:cNvPr>
          <p:cNvSpPr/>
          <p:nvPr/>
        </p:nvSpPr>
        <p:spPr>
          <a:xfrm>
            <a:off x="757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30" name="Téglalap 29">
            <a:extLst>
              <a:ext uri="{FF2B5EF4-FFF2-40B4-BE49-F238E27FC236}">
                <a16:creationId xmlns:a16="http://schemas.microsoft.com/office/drawing/2014/main" id="{8BBD91B3-A290-174E-911E-04D00001F0E3}"/>
              </a:ext>
            </a:extLst>
          </p:cNvPr>
          <p:cNvSpPr/>
          <p:nvPr/>
        </p:nvSpPr>
        <p:spPr>
          <a:xfrm>
            <a:off x="788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31" name="Téglalap 30">
            <a:extLst>
              <a:ext uri="{FF2B5EF4-FFF2-40B4-BE49-F238E27FC236}">
                <a16:creationId xmlns:a16="http://schemas.microsoft.com/office/drawing/2014/main" id="{961970AC-37B1-DB2F-F278-2FDDAA3471CD}"/>
              </a:ext>
            </a:extLst>
          </p:cNvPr>
          <p:cNvSpPr/>
          <p:nvPr/>
        </p:nvSpPr>
        <p:spPr>
          <a:xfrm>
            <a:off x="819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32" name="Téglalap 31">
            <a:extLst>
              <a:ext uri="{FF2B5EF4-FFF2-40B4-BE49-F238E27FC236}">
                <a16:creationId xmlns:a16="http://schemas.microsoft.com/office/drawing/2014/main" id="{713562D8-5421-8CD5-3EF4-03515D00B215}"/>
              </a:ext>
            </a:extLst>
          </p:cNvPr>
          <p:cNvSpPr/>
          <p:nvPr/>
        </p:nvSpPr>
        <p:spPr>
          <a:xfrm>
            <a:off x="850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33" name="Téglalap 32">
            <a:extLst>
              <a:ext uri="{FF2B5EF4-FFF2-40B4-BE49-F238E27FC236}">
                <a16:creationId xmlns:a16="http://schemas.microsoft.com/office/drawing/2014/main" id="{05BA42D1-8E06-D8A5-68E8-10D394147FCD}"/>
              </a:ext>
            </a:extLst>
          </p:cNvPr>
          <p:cNvSpPr/>
          <p:nvPr/>
        </p:nvSpPr>
        <p:spPr>
          <a:xfrm>
            <a:off x="881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34" name="Téglalap 33">
            <a:extLst>
              <a:ext uri="{FF2B5EF4-FFF2-40B4-BE49-F238E27FC236}">
                <a16:creationId xmlns:a16="http://schemas.microsoft.com/office/drawing/2014/main" id="{CB0CE6BA-E51D-7A7C-49AE-8A701E9CC98C}"/>
              </a:ext>
            </a:extLst>
          </p:cNvPr>
          <p:cNvSpPr/>
          <p:nvPr/>
        </p:nvSpPr>
        <p:spPr>
          <a:xfrm>
            <a:off x="9121585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" name="Téglalap 4">
            <a:extLst>
              <a:ext uri="{FF2B5EF4-FFF2-40B4-BE49-F238E27FC236}">
                <a16:creationId xmlns:a16="http://schemas.microsoft.com/office/drawing/2014/main" id="{379FADE1-F48A-07DE-8C1A-579FAEB33FDD}"/>
              </a:ext>
            </a:extLst>
          </p:cNvPr>
          <p:cNvSpPr/>
          <p:nvPr/>
        </p:nvSpPr>
        <p:spPr>
          <a:xfrm>
            <a:off x="2301585" y="2408483"/>
            <a:ext cx="288000" cy="288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V</a:t>
            </a:r>
          </a:p>
        </p:txBody>
      </p:sp>
      <p:sp>
        <p:nvSpPr>
          <p:cNvPr id="6" name="Téglalap 5">
            <a:extLst>
              <a:ext uri="{FF2B5EF4-FFF2-40B4-BE49-F238E27FC236}">
                <a16:creationId xmlns:a16="http://schemas.microsoft.com/office/drawing/2014/main" id="{6A799C31-830E-FA9E-F95A-74C245C93652}"/>
              </a:ext>
            </a:extLst>
          </p:cNvPr>
          <p:cNvSpPr/>
          <p:nvPr/>
        </p:nvSpPr>
        <p:spPr>
          <a:xfrm>
            <a:off x="4471585" y="2408483"/>
            <a:ext cx="288000" cy="288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E</a:t>
            </a:r>
          </a:p>
        </p:txBody>
      </p:sp>
      <p:sp>
        <p:nvSpPr>
          <p:cNvPr id="41" name="Téglalap 40">
            <a:extLst>
              <a:ext uri="{FF2B5EF4-FFF2-40B4-BE49-F238E27FC236}">
                <a16:creationId xmlns:a16="http://schemas.microsoft.com/office/drawing/2014/main" id="{902528C1-F2D0-91F8-2DC7-81041EBA8F78}"/>
              </a:ext>
            </a:extLst>
          </p:cNvPr>
          <p:cNvSpPr/>
          <p:nvPr/>
        </p:nvSpPr>
        <p:spPr>
          <a:xfrm>
            <a:off x="137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42" name="Téglalap 41">
            <a:extLst>
              <a:ext uri="{FF2B5EF4-FFF2-40B4-BE49-F238E27FC236}">
                <a16:creationId xmlns:a16="http://schemas.microsoft.com/office/drawing/2014/main" id="{3077C1AA-8F9D-6894-DEFE-5F2ED53CE5FF}"/>
              </a:ext>
            </a:extLst>
          </p:cNvPr>
          <p:cNvSpPr/>
          <p:nvPr/>
        </p:nvSpPr>
        <p:spPr>
          <a:xfrm>
            <a:off x="168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43" name="Téglalap 42">
            <a:extLst>
              <a:ext uri="{FF2B5EF4-FFF2-40B4-BE49-F238E27FC236}">
                <a16:creationId xmlns:a16="http://schemas.microsoft.com/office/drawing/2014/main" id="{27E1BF4A-88B8-E6DE-CD6C-857A8AE439AA}"/>
              </a:ext>
            </a:extLst>
          </p:cNvPr>
          <p:cNvSpPr/>
          <p:nvPr/>
        </p:nvSpPr>
        <p:spPr>
          <a:xfrm>
            <a:off x="199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46" name="Téglalap 45">
            <a:extLst>
              <a:ext uri="{FF2B5EF4-FFF2-40B4-BE49-F238E27FC236}">
                <a16:creationId xmlns:a16="http://schemas.microsoft.com/office/drawing/2014/main" id="{DFE48759-C745-9F80-F554-978AAAD71044}"/>
              </a:ext>
            </a:extLst>
          </p:cNvPr>
          <p:cNvSpPr/>
          <p:nvPr/>
        </p:nvSpPr>
        <p:spPr>
          <a:xfrm>
            <a:off x="292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47" name="Téglalap 46">
            <a:extLst>
              <a:ext uri="{FF2B5EF4-FFF2-40B4-BE49-F238E27FC236}">
                <a16:creationId xmlns:a16="http://schemas.microsoft.com/office/drawing/2014/main" id="{8B09C12A-0FC4-E0BB-CEF2-45BDB4990A38}"/>
              </a:ext>
            </a:extLst>
          </p:cNvPr>
          <p:cNvSpPr/>
          <p:nvPr/>
        </p:nvSpPr>
        <p:spPr>
          <a:xfrm>
            <a:off x="323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48" name="Téglalap 47">
            <a:extLst>
              <a:ext uri="{FF2B5EF4-FFF2-40B4-BE49-F238E27FC236}">
                <a16:creationId xmlns:a16="http://schemas.microsoft.com/office/drawing/2014/main" id="{21EF4BD8-C7FE-3E06-119A-10F99BFF0A10}"/>
              </a:ext>
            </a:extLst>
          </p:cNvPr>
          <p:cNvSpPr/>
          <p:nvPr/>
        </p:nvSpPr>
        <p:spPr>
          <a:xfrm>
            <a:off x="354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49" name="Téglalap 48">
            <a:extLst>
              <a:ext uri="{FF2B5EF4-FFF2-40B4-BE49-F238E27FC236}">
                <a16:creationId xmlns:a16="http://schemas.microsoft.com/office/drawing/2014/main" id="{44BC004C-64E2-BDD6-74C5-B5E9B6A9406D}"/>
              </a:ext>
            </a:extLst>
          </p:cNvPr>
          <p:cNvSpPr/>
          <p:nvPr/>
        </p:nvSpPr>
        <p:spPr>
          <a:xfrm>
            <a:off x="385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0" name="Téglalap 49">
            <a:extLst>
              <a:ext uri="{FF2B5EF4-FFF2-40B4-BE49-F238E27FC236}">
                <a16:creationId xmlns:a16="http://schemas.microsoft.com/office/drawing/2014/main" id="{768EB0CC-B3D0-F916-3EB5-F8DA98AEFA6D}"/>
              </a:ext>
            </a:extLst>
          </p:cNvPr>
          <p:cNvSpPr/>
          <p:nvPr/>
        </p:nvSpPr>
        <p:spPr>
          <a:xfrm>
            <a:off x="416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1" name="Téglalap 50">
            <a:extLst>
              <a:ext uri="{FF2B5EF4-FFF2-40B4-BE49-F238E27FC236}">
                <a16:creationId xmlns:a16="http://schemas.microsoft.com/office/drawing/2014/main" id="{2EFAB782-D8EE-33C8-C5D9-6C8411D4CCDA}"/>
              </a:ext>
            </a:extLst>
          </p:cNvPr>
          <p:cNvSpPr/>
          <p:nvPr/>
        </p:nvSpPr>
        <p:spPr>
          <a:xfrm>
            <a:off x="571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2" name="Téglalap 51">
            <a:extLst>
              <a:ext uri="{FF2B5EF4-FFF2-40B4-BE49-F238E27FC236}">
                <a16:creationId xmlns:a16="http://schemas.microsoft.com/office/drawing/2014/main" id="{F8031D71-F885-33BF-E1C5-802CEB02FEB7}"/>
              </a:ext>
            </a:extLst>
          </p:cNvPr>
          <p:cNvSpPr/>
          <p:nvPr/>
        </p:nvSpPr>
        <p:spPr>
          <a:xfrm>
            <a:off x="478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3" name="Téglalap 52">
            <a:extLst>
              <a:ext uri="{FF2B5EF4-FFF2-40B4-BE49-F238E27FC236}">
                <a16:creationId xmlns:a16="http://schemas.microsoft.com/office/drawing/2014/main" id="{2354B061-4B39-3112-7861-9C5894FF7572}"/>
              </a:ext>
            </a:extLst>
          </p:cNvPr>
          <p:cNvSpPr/>
          <p:nvPr/>
        </p:nvSpPr>
        <p:spPr>
          <a:xfrm>
            <a:off x="509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4" name="Téglalap 53">
            <a:extLst>
              <a:ext uri="{FF2B5EF4-FFF2-40B4-BE49-F238E27FC236}">
                <a16:creationId xmlns:a16="http://schemas.microsoft.com/office/drawing/2014/main" id="{B17E63A2-5F3F-54D0-91B7-6F9248A85959}"/>
              </a:ext>
            </a:extLst>
          </p:cNvPr>
          <p:cNvSpPr/>
          <p:nvPr/>
        </p:nvSpPr>
        <p:spPr>
          <a:xfrm>
            <a:off x="540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6" name="Téglalap 55">
            <a:extLst>
              <a:ext uri="{FF2B5EF4-FFF2-40B4-BE49-F238E27FC236}">
                <a16:creationId xmlns:a16="http://schemas.microsoft.com/office/drawing/2014/main" id="{DA233EF5-3628-6869-BEA8-82909D2D8FA1}"/>
              </a:ext>
            </a:extLst>
          </p:cNvPr>
          <p:cNvSpPr/>
          <p:nvPr/>
        </p:nvSpPr>
        <p:spPr>
          <a:xfrm>
            <a:off x="602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7" name="Téglalap 56">
            <a:extLst>
              <a:ext uri="{FF2B5EF4-FFF2-40B4-BE49-F238E27FC236}">
                <a16:creationId xmlns:a16="http://schemas.microsoft.com/office/drawing/2014/main" id="{8E92361A-A69E-6108-D5A9-AF1925D6DA92}"/>
              </a:ext>
            </a:extLst>
          </p:cNvPr>
          <p:cNvSpPr/>
          <p:nvPr/>
        </p:nvSpPr>
        <p:spPr>
          <a:xfrm>
            <a:off x="633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8" name="Téglalap 57">
            <a:extLst>
              <a:ext uri="{FF2B5EF4-FFF2-40B4-BE49-F238E27FC236}">
                <a16:creationId xmlns:a16="http://schemas.microsoft.com/office/drawing/2014/main" id="{D0BFDDE9-25A0-758E-171B-54DD24FDD775}"/>
              </a:ext>
            </a:extLst>
          </p:cNvPr>
          <p:cNvSpPr/>
          <p:nvPr/>
        </p:nvSpPr>
        <p:spPr>
          <a:xfrm>
            <a:off x="664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9" name="Téglalap 58">
            <a:extLst>
              <a:ext uri="{FF2B5EF4-FFF2-40B4-BE49-F238E27FC236}">
                <a16:creationId xmlns:a16="http://schemas.microsoft.com/office/drawing/2014/main" id="{02E74157-AF70-B7F6-96A7-1C04CE49E7BB}"/>
              </a:ext>
            </a:extLst>
          </p:cNvPr>
          <p:cNvSpPr/>
          <p:nvPr/>
        </p:nvSpPr>
        <p:spPr>
          <a:xfrm>
            <a:off x="9741561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0" name="Téglalap 59">
            <a:extLst>
              <a:ext uri="{FF2B5EF4-FFF2-40B4-BE49-F238E27FC236}">
                <a16:creationId xmlns:a16="http://schemas.microsoft.com/office/drawing/2014/main" id="{85D39C4C-E359-5E9F-FAAB-FB99C708FAFF}"/>
              </a:ext>
            </a:extLst>
          </p:cNvPr>
          <p:cNvSpPr/>
          <p:nvPr/>
        </p:nvSpPr>
        <p:spPr>
          <a:xfrm>
            <a:off x="726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1" name="Téglalap 60">
            <a:extLst>
              <a:ext uri="{FF2B5EF4-FFF2-40B4-BE49-F238E27FC236}">
                <a16:creationId xmlns:a16="http://schemas.microsoft.com/office/drawing/2014/main" id="{D0D4C10C-42B5-8C1D-F39A-A4F39B29EF9A}"/>
              </a:ext>
            </a:extLst>
          </p:cNvPr>
          <p:cNvSpPr/>
          <p:nvPr/>
        </p:nvSpPr>
        <p:spPr>
          <a:xfrm>
            <a:off x="757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2" name="Téglalap 61">
            <a:extLst>
              <a:ext uri="{FF2B5EF4-FFF2-40B4-BE49-F238E27FC236}">
                <a16:creationId xmlns:a16="http://schemas.microsoft.com/office/drawing/2014/main" id="{8D464D1D-DB49-4950-DBFC-8893C3B23255}"/>
              </a:ext>
            </a:extLst>
          </p:cNvPr>
          <p:cNvSpPr/>
          <p:nvPr/>
        </p:nvSpPr>
        <p:spPr>
          <a:xfrm>
            <a:off x="788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3" name="Téglalap 62">
            <a:extLst>
              <a:ext uri="{FF2B5EF4-FFF2-40B4-BE49-F238E27FC236}">
                <a16:creationId xmlns:a16="http://schemas.microsoft.com/office/drawing/2014/main" id="{10423084-D041-4862-D3C7-D55574949A03}"/>
              </a:ext>
            </a:extLst>
          </p:cNvPr>
          <p:cNvSpPr/>
          <p:nvPr/>
        </p:nvSpPr>
        <p:spPr>
          <a:xfrm>
            <a:off x="819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4" name="Téglalap 63">
            <a:extLst>
              <a:ext uri="{FF2B5EF4-FFF2-40B4-BE49-F238E27FC236}">
                <a16:creationId xmlns:a16="http://schemas.microsoft.com/office/drawing/2014/main" id="{21199E2C-10FE-FB57-8C63-380EE60CC6C6}"/>
              </a:ext>
            </a:extLst>
          </p:cNvPr>
          <p:cNvSpPr/>
          <p:nvPr/>
        </p:nvSpPr>
        <p:spPr>
          <a:xfrm>
            <a:off x="850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5" name="Téglalap 64">
            <a:extLst>
              <a:ext uri="{FF2B5EF4-FFF2-40B4-BE49-F238E27FC236}">
                <a16:creationId xmlns:a16="http://schemas.microsoft.com/office/drawing/2014/main" id="{00EECBDB-86A2-742E-D1B8-500C8813828F}"/>
              </a:ext>
            </a:extLst>
          </p:cNvPr>
          <p:cNvSpPr/>
          <p:nvPr/>
        </p:nvSpPr>
        <p:spPr>
          <a:xfrm>
            <a:off x="881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6" name="Téglalap 65">
            <a:extLst>
              <a:ext uri="{FF2B5EF4-FFF2-40B4-BE49-F238E27FC236}">
                <a16:creationId xmlns:a16="http://schemas.microsoft.com/office/drawing/2014/main" id="{37871049-D0D2-6AAF-9650-4230AC4DCDA5}"/>
              </a:ext>
            </a:extLst>
          </p:cNvPr>
          <p:cNvSpPr/>
          <p:nvPr/>
        </p:nvSpPr>
        <p:spPr>
          <a:xfrm>
            <a:off x="9121585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7" name="Téglalap 66">
            <a:extLst>
              <a:ext uri="{FF2B5EF4-FFF2-40B4-BE49-F238E27FC236}">
                <a16:creationId xmlns:a16="http://schemas.microsoft.com/office/drawing/2014/main" id="{2154B5C7-8B32-7350-B0F0-52E725890C97}"/>
              </a:ext>
            </a:extLst>
          </p:cNvPr>
          <p:cNvSpPr/>
          <p:nvPr/>
        </p:nvSpPr>
        <p:spPr>
          <a:xfrm>
            <a:off x="6951597" y="2408483"/>
            <a:ext cx="288000" cy="288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V</a:t>
            </a:r>
          </a:p>
        </p:txBody>
      </p:sp>
      <p:sp>
        <p:nvSpPr>
          <p:cNvPr id="68" name="Téglalap 67">
            <a:extLst>
              <a:ext uri="{FF2B5EF4-FFF2-40B4-BE49-F238E27FC236}">
                <a16:creationId xmlns:a16="http://schemas.microsoft.com/office/drawing/2014/main" id="{22A5C560-493C-1795-3042-373EBCA9EF74}"/>
              </a:ext>
            </a:extLst>
          </p:cNvPr>
          <p:cNvSpPr/>
          <p:nvPr/>
        </p:nvSpPr>
        <p:spPr>
          <a:xfrm>
            <a:off x="9431573" y="2408483"/>
            <a:ext cx="288000" cy="288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E</a:t>
            </a:r>
          </a:p>
        </p:txBody>
      </p:sp>
      <p:sp>
        <p:nvSpPr>
          <p:cNvPr id="69" name="Téglalap 68">
            <a:extLst>
              <a:ext uri="{FF2B5EF4-FFF2-40B4-BE49-F238E27FC236}">
                <a16:creationId xmlns:a16="http://schemas.microsoft.com/office/drawing/2014/main" id="{96DC1D71-A24F-2B6C-CC26-6001165A1F4E}"/>
              </a:ext>
            </a:extLst>
          </p:cNvPr>
          <p:cNvSpPr/>
          <p:nvPr/>
        </p:nvSpPr>
        <p:spPr>
          <a:xfrm>
            <a:off x="10049923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70" name="Téglalap 69">
            <a:extLst>
              <a:ext uri="{FF2B5EF4-FFF2-40B4-BE49-F238E27FC236}">
                <a16:creationId xmlns:a16="http://schemas.microsoft.com/office/drawing/2014/main" id="{B2028291-3FE1-EF36-7F34-136E9DE69D1E}"/>
              </a:ext>
            </a:extLst>
          </p:cNvPr>
          <p:cNvSpPr/>
          <p:nvPr/>
        </p:nvSpPr>
        <p:spPr>
          <a:xfrm>
            <a:off x="10358285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71" name="Téglalap 70">
            <a:extLst>
              <a:ext uri="{FF2B5EF4-FFF2-40B4-BE49-F238E27FC236}">
                <a16:creationId xmlns:a16="http://schemas.microsoft.com/office/drawing/2014/main" id="{5BCB945E-A67F-A6BC-BFD0-CCA6531D030A}"/>
              </a:ext>
            </a:extLst>
          </p:cNvPr>
          <p:cNvSpPr/>
          <p:nvPr/>
        </p:nvSpPr>
        <p:spPr>
          <a:xfrm>
            <a:off x="10668285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72" name="Téglalap 71">
            <a:extLst>
              <a:ext uri="{FF2B5EF4-FFF2-40B4-BE49-F238E27FC236}">
                <a16:creationId xmlns:a16="http://schemas.microsoft.com/office/drawing/2014/main" id="{ADFC7D5E-E0F5-B253-09C4-55858D66AEE9}"/>
              </a:ext>
            </a:extLst>
          </p:cNvPr>
          <p:cNvSpPr/>
          <p:nvPr/>
        </p:nvSpPr>
        <p:spPr>
          <a:xfrm>
            <a:off x="10978285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73" name="Téglalap 72">
            <a:extLst>
              <a:ext uri="{FF2B5EF4-FFF2-40B4-BE49-F238E27FC236}">
                <a16:creationId xmlns:a16="http://schemas.microsoft.com/office/drawing/2014/main" id="{2CB6C159-0D98-47D0-D2D0-0E1CE5363361}"/>
              </a:ext>
            </a:extLst>
          </p:cNvPr>
          <p:cNvSpPr/>
          <p:nvPr/>
        </p:nvSpPr>
        <p:spPr>
          <a:xfrm>
            <a:off x="11288285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74" name="Téglalap 73">
            <a:extLst>
              <a:ext uri="{FF2B5EF4-FFF2-40B4-BE49-F238E27FC236}">
                <a16:creationId xmlns:a16="http://schemas.microsoft.com/office/drawing/2014/main" id="{E96B9553-8872-3C6D-8267-1206A838E9F2}"/>
              </a:ext>
            </a:extLst>
          </p:cNvPr>
          <p:cNvSpPr/>
          <p:nvPr/>
        </p:nvSpPr>
        <p:spPr>
          <a:xfrm>
            <a:off x="11598273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77" name="Szövegdoboz 76">
            <a:extLst>
              <a:ext uri="{FF2B5EF4-FFF2-40B4-BE49-F238E27FC236}">
                <a16:creationId xmlns:a16="http://schemas.microsoft.com/office/drawing/2014/main" id="{8060062D-0132-3B79-5745-838BD786DB55}"/>
              </a:ext>
            </a:extLst>
          </p:cNvPr>
          <p:cNvSpPr txBox="1"/>
          <p:nvPr/>
        </p:nvSpPr>
        <p:spPr>
          <a:xfrm>
            <a:off x="1340410" y="1441526"/>
            <a:ext cx="2423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.</a:t>
            </a:r>
          </a:p>
          <a:p>
            <a:r>
              <a:rPr lang="hu-HU" dirty="0"/>
              <a:t>.</a:t>
            </a:r>
          </a:p>
          <a:p>
            <a:r>
              <a:rPr lang="hu-HU" dirty="0"/>
              <a:t>.</a:t>
            </a:r>
          </a:p>
        </p:txBody>
      </p:sp>
      <p:sp>
        <p:nvSpPr>
          <p:cNvPr id="80" name="Téglalap 79">
            <a:extLst>
              <a:ext uri="{FF2B5EF4-FFF2-40B4-BE49-F238E27FC236}">
                <a16:creationId xmlns:a16="http://schemas.microsoft.com/office/drawing/2014/main" id="{2A9A9CF9-5163-E666-5522-44BF2B1B047D}"/>
              </a:ext>
            </a:extLst>
          </p:cNvPr>
          <p:cNvSpPr/>
          <p:nvPr/>
        </p:nvSpPr>
        <p:spPr>
          <a:xfrm>
            <a:off x="2301585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</a:t>
            </a:r>
          </a:p>
        </p:txBody>
      </p:sp>
      <p:sp>
        <p:nvSpPr>
          <p:cNvPr id="81" name="Téglalap 80">
            <a:extLst>
              <a:ext uri="{FF2B5EF4-FFF2-40B4-BE49-F238E27FC236}">
                <a16:creationId xmlns:a16="http://schemas.microsoft.com/office/drawing/2014/main" id="{3ADA6D15-9635-6E6C-CD33-A31C0875FDDD}"/>
              </a:ext>
            </a:extLst>
          </p:cNvPr>
          <p:cNvSpPr/>
          <p:nvPr/>
        </p:nvSpPr>
        <p:spPr>
          <a:xfrm>
            <a:off x="4471585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10</a:t>
            </a:r>
          </a:p>
        </p:txBody>
      </p:sp>
      <p:sp>
        <p:nvSpPr>
          <p:cNvPr id="82" name="Téglalap 81">
            <a:extLst>
              <a:ext uri="{FF2B5EF4-FFF2-40B4-BE49-F238E27FC236}">
                <a16:creationId xmlns:a16="http://schemas.microsoft.com/office/drawing/2014/main" id="{B0B40380-6486-D748-AE4E-B22A955B1800}"/>
              </a:ext>
            </a:extLst>
          </p:cNvPr>
          <p:cNvSpPr/>
          <p:nvPr/>
        </p:nvSpPr>
        <p:spPr>
          <a:xfrm>
            <a:off x="137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0</a:t>
            </a:r>
          </a:p>
        </p:txBody>
      </p:sp>
      <p:sp>
        <p:nvSpPr>
          <p:cNvPr id="83" name="Téglalap 82">
            <a:extLst>
              <a:ext uri="{FF2B5EF4-FFF2-40B4-BE49-F238E27FC236}">
                <a16:creationId xmlns:a16="http://schemas.microsoft.com/office/drawing/2014/main" id="{069B42CC-BAA0-1902-F0F9-06204FE29A28}"/>
              </a:ext>
            </a:extLst>
          </p:cNvPr>
          <p:cNvSpPr/>
          <p:nvPr/>
        </p:nvSpPr>
        <p:spPr>
          <a:xfrm>
            <a:off x="168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</a:t>
            </a:r>
          </a:p>
        </p:txBody>
      </p:sp>
      <p:sp>
        <p:nvSpPr>
          <p:cNvPr id="84" name="Téglalap 83">
            <a:extLst>
              <a:ext uri="{FF2B5EF4-FFF2-40B4-BE49-F238E27FC236}">
                <a16:creationId xmlns:a16="http://schemas.microsoft.com/office/drawing/2014/main" id="{4918AE20-A3B0-1DF7-2D26-246505987FAC}"/>
              </a:ext>
            </a:extLst>
          </p:cNvPr>
          <p:cNvSpPr/>
          <p:nvPr/>
        </p:nvSpPr>
        <p:spPr>
          <a:xfrm>
            <a:off x="199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</a:t>
            </a:r>
          </a:p>
        </p:txBody>
      </p:sp>
      <p:sp>
        <p:nvSpPr>
          <p:cNvPr id="85" name="Téglalap 84">
            <a:extLst>
              <a:ext uri="{FF2B5EF4-FFF2-40B4-BE49-F238E27FC236}">
                <a16:creationId xmlns:a16="http://schemas.microsoft.com/office/drawing/2014/main" id="{1E9495EE-8498-2FC9-6C73-3304627015BB}"/>
              </a:ext>
            </a:extLst>
          </p:cNvPr>
          <p:cNvSpPr/>
          <p:nvPr/>
        </p:nvSpPr>
        <p:spPr>
          <a:xfrm>
            <a:off x="261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4</a:t>
            </a:r>
          </a:p>
        </p:txBody>
      </p:sp>
      <p:sp>
        <p:nvSpPr>
          <p:cNvPr id="86" name="Téglalap 85">
            <a:extLst>
              <a:ext uri="{FF2B5EF4-FFF2-40B4-BE49-F238E27FC236}">
                <a16:creationId xmlns:a16="http://schemas.microsoft.com/office/drawing/2014/main" id="{73905D33-D0C2-4C47-2EC7-8170BC6FB55F}"/>
              </a:ext>
            </a:extLst>
          </p:cNvPr>
          <p:cNvSpPr/>
          <p:nvPr/>
        </p:nvSpPr>
        <p:spPr>
          <a:xfrm>
            <a:off x="292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5</a:t>
            </a:r>
          </a:p>
        </p:txBody>
      </p:sp>
      <p:sp>
        <p:nvSpPr>
          <p:cNvPr id="87" name="Téglalap 86">
            <a:extLst>
              <a:ext uri="{FF2B5EF4-FFF2-40B4-BE49-F238E27FC236}">
                <a16:creationId xmlns:a16="http://schemas.microsoft.com/office/drawing/2014/main" id="{446F51CB-1EBE-10BE-5C1B-522ED1D2DBBD}"/>
              </a:ext>
            </a:extLst>
          </p:cNvPr>
          <p:cNvSpPr/>
          <p:nvPr/>
        </p:nvSpPr>
        <p:spPr>
          <a:xfrm>
            <a:off x="323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6</a:t>
            </a:r>
          </a:p>
        </p:txBody>
      </p:sp>
      <p:sp>
        <p:nvSpPr>
          <p:cNvPr id="88" name="Téglalap 87">
            <a:extLst>
              <a:ext uri="{FF2B5EF4-FFF2-40B4-BE49-F238E27FC236}">
                <a16:creationId xmlns:a16="http://schemas.microsoft.com/office/drawing/2014/main" id="{4B0B6D36-A616-A756-B4F6-238798C565D7}"/>
              </a:ext>
            </a:extLst>
          </p:cNvPr>
          <p:cNvSpPr/>
          <p:nvPr/>
        </p:nvSpPr>
        <p:spPr>
          <a:xfrm>
            <a:off x="354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7</a:t>
            </a:r>
          </a:p>
        </p:txBody>
      </p:sp>
      <p:sp>
        <p:nvSpPr>
          <p:cNvPr id="89" name="Téglalap 88">
            <a:extLst>
              <a:ext uri="{FF2B5EF4-FFF2-40B4-BE49-F238E27FC236}">
                <a16:creationId xmlns:a16="http://schemas.microsoft.com/office/drawing/2014/main" id="{DDCDE985-BFFE-2604-D4A2-FDA0A8B52BB5}"/>
              </a:ext>
            </a:extLst>
          </p:cNvPr>
          <p:cNvSpPr/>
          <p:nvPr/>
        </p:nvSpPr>
        <p:spPr>
          <a:xfrm>
            <a:off x="385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8</a:t>
            </a:r>
          </a:p>
        </p:txBody>
      </p:sp>
      <p:sp>
        <p:nvSpPr>
          <p:cNvPr id="90" name="Téglalap 89">
            <a:extLst>
              <a:ext uri="{FF2B5EF4-FFF2-40B4-BE49-F238E27FC236}">
                <a16:creationId xmlns:a16="http://schemas.microsoft.com/office/drawing/2014/main" id="{F0180B5C-6FAD-7803-3CAB-B4A8A7373C7C}"/>
              </a:ext>
            </a:extLst>
          </p:cNvPr>
          <p:cNvSpPr/>
          <p:nvPr/>
        </p:nvSpPr>
        <p:spPr>
          <a:xfrm>
            <a:off x="416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9</a:t>
            </a:r>
          </a:p>
        </p:txBody>
      </p:sp>
      <p:sp>
        <p:nvSpPr>
          <p:cNvPr id="91" name="Téglalap 90">
            <a:extLst>
              <a:ext uri="{FF2B5EF4-FFF2-40B4-BE49-F238E27FC236}">
                <a16:creationId xmlns:a16="http://schemas.microsoft.com/office/drawing/2014/main" id="{AB7E8C1D-5B83-211A-372D-CBA7749A56C1}"/>
              </a:ext>
            </a:extLst>
          </p:cNvPr>
          <p:cNvSpPr/>
          <p:nvPr/>
        </p:nvSpPr>
        <p:spPr>
          <a:xfrm>
            <a:off x="571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14</a:t>
            </a:r>
          </a:p>
        </p:txBody>
      </p:sp>
      <p:sp>
        <p:nvSpPr>
          <p:cNvPr id="92" name="Téglalap 91">
            <a:extLst>
              <a:ext uri="{FF2B5EF4-FFF2-40B4-BE49-F238E27FC236}">
                <a16:creationId xmlns:a16="http://schemas.microsoft.com/office/drawing/2014/main" id="{13A82F84-D7D2-0B15-8D09-D0CF1EE576A3}"/>
              </a:ext>
            </a:extLst>
          </p:cNvPr>
          <p:cNvSpPr/>
          <p:nvPr/>
        </p:nvSpPr>
        <p:spPr>
          <a:xfrm>
            <a:off x="478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11</a:t>
            </a:r>
          </a:p>
        </p:txBody>
      </p:sp>
      <p:sp>
        <p:nvSpPr>
          <p:cNvPr id="93" name="Téglalap 92">
            <a:extLst>
              <a:ext uri="{FF2B5EF4-FFF2-40B4-BE49-F238E27FC236}">
                <a16:creationId xmlns:a16="http://schemas.microsoft.com/office/drawing/2014/main" id="{58DA06C9-9A82-D259-52C3-302702A65049}"/>
              </a:ext>
            </a:extLst>
          </p:cNvPr>
          <p:cNvSpPr/>
          <p:nvPr/>
        </p:nvSpPr>
        <p:spPr>
          <a:xfrm>
            <a:off x="509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12</a:t>
            </a:r>
          </a:p>
        </p:txBody>
      </p:sp>
      <p:sp>
        <p:nvSpPr>
          <p:cNvPr id="94" name="Téglalap 93">
            <a:extLst>
              <a:ext uri="{FF2B5EF4-FFF2-40B4-BE49-F238E27FC236}">
                <a16:creationId xmlns:a16="http://schemas.microsoft.com/office/drawing/2014/main" id="{9128CB45-D879-4E5F-0274-6246C5D0E89E}"/>
              </a:ext>
            </a:extLst>
          </p:cNvPr>
          <p:cNvSpPr/>
          <p:nvPr/>
        </p:nvSpPr>
        <p:spPr>
          <a:xfrm>
            <a:off x="540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13</a:t>
            </a:r>
          </a:p>
        </p:txBody>
      </p:sp>
      <p:sp>
        <p:nvSpPr>
          <p:cNvPr id="95" name="Téglalap 94">
            <a:extLst>
              <a:ext uri="{FF2B5EF4-FFF2-40B4-BE49-F238E27FC236}">
                <a16:creationId xmlns:a16="http://schemas.microsoft.com/office/drawing/2014/main" id="{CA51DCDF-1326-DE61-4A44-C6CAD003CA0E}"/>
              </a:ext>
            </a:extLst>
          </p:cNvPr>
          <p:cNvSpPr/>
          <p:nvPr/>
        </p:nvSpPr>
        <p:spPr>
          <a:xfrm>
            <a:off x="602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15</a:t>
            </a:r>
          </a:p>
        </p:txBody>
      </p:sp>
      <p:sp>
        <p:nvSpPr>
          <p:cNvPr id="96" name="Téglalap 95">
            <a:extLst>
              <a:ext uri="{FF2B5EF4-FFF2-40B4-BE49-F238E27FC236}">
                <a16:creationId xmlns:a16="http://schemas.microsoft.com/office/drawing/2014/main" id="{F669D4BA-604C-EB22-4993-49FE26D061E0}"/>
              </a:ext>
            </a:extLst>
          </p:cNvPr>
          <p:cNvSpPr/>
          <p:nvPr/>
        </p:nvSpPr>
        <p:spPr>
          <a:xfrm>
            <a:off x="633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16</a:t>
            </a:r>
          </a:p>
        </p:txBody>
      </p:sp>
      <p:sp>
        <p:nvSpPr>
          <p:cNvPr id="97" name="Téglalap 96">
            <a:extLst>
              <a:ext uri="{FF2B5EF4-FFF2-40B4-BE49-F238E27FC236}">
                <a16:creationId xmlns:a16="http://schemas.microsoft.com/office/drawing/2014/main" id="{2F97C36D-6826-1098-0908-C7B44C1761C4}"/>
              </a:ext>
            </a:extLst>
          </p:cNvPr>
          <p:cNvSpPr/>
          <p:nvPr/>
        </p:nvSpPr>
        <p:spPr>
          <a:xfrm>
            <a:off x="664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17</a:t>
            </a:r>
          </a:p>
        </p:txBody>
      </p:sp>
      <p:sp>
        <p:nvSpPr>
          <p:cNvPr id="98" name="Téglalap 97">
            <a:extLst>
              <a:ext uri="{FF2B5EF4-FFF2-40B4-BE49-F238E27FC236}">
                <a16:creationId xmlns:a16="http://schemas.microsoft.com/office/drawing/2014/main" id="{22710997-B538-1F41-0029-26CE6E87C0CD}"/>
              </a:ext>
            </a:extLst>
          </p:cNvPr>
          <p:cNvSpPr/>
          <p:nvPr/>
        </p:nvSpPr>
        <p:spPr>
          <a:xfrm>
            <a:off x="9741561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27</a:t>
            </a:r>
          </a:p>
        </p:txBody>
      </p:sp>
      <p:sp>
        <p:nvSpPr>
          <p:cNvPr id="99" name="Téglalap 98">
            <a:extLst>
              <a:ext uri="{FF2B5EF4-FFF2-40B4-BE49-F238E27FC236}">
                <a16:creationId xmlns:a16="http://schemas.microsoft.com/office/drawing/2014/main" id="{755904D6-5DC7-CB44-AF55-D92323C0F9E6}"/>
              </a:ext>
            </a:extLst>
          </p:cNvPr>
          <p:cNvSpPr/>
          <p:nvPr/>
        </p:nvSpPr>
        <p:spPr>
          <a:xfrm>
            <a:off x="726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19</a:t>
            </a:r>
          </a:p>
        </p:txBody>
      </p:sp>
      <p:sp>
        <p:nvSpPr>
          <p:cNvPr id="100" name="Téglalap 99">
            <a:extLst>
              <a:ext uri="{FF2B5EF4-FFF2-40B4-BE49-F238E27FC236}">
                <a16:creationId xmlns:a16="http://schemas.microsoft.com/office/drawing/2014/main" id="{9D0E71C4-F2E1-89CB-5E3D-B6982C8F9168}"/>
              </a:ext>
            </a:extLst>
          </p:cNvPr>
          <p:cNvSpPr/>
          <p:nvPr/>
        </p:nvSpPr>
        <p:spPr>
          <a:xfrm>
            <a:off x="757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20</a:t>
            </a:r>
          </a:p>
        </p:txBody>
      </p:sp>
      <p:sp>
        <p:nvSpPr>
          <p:cNvPr id="101" name="Téglalap 100">
            <a:extLst>
              <a:ext uri="{FF2B5EF4-FFF2-40B4-BE49-F238E27FC236}">
                <a16:creationId xmlns:a16="http://schemas.microsoft.com/office/drawing/2014/main" id="{AD5555D2-07CD-529A-E912-9B250C374A23}"/>
              </a:ext>
            </a:extLst>
          </p:cNvPr>
          <p:cNvSpPr/>
          <p:nvPr/>
        </p:nvSpPr>
        <p:spPr>
          <a:xfrm>
            <a:off x="788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21</a:t>
            </a:r>
          </a:p>
        </p:txBody>
      </p:sp>
      <p:sp>
        <p:nvSpPr>
          <p:cNvPr id="102" name="Téglalap 101">
            <a:extLst>
              <a:ext uri="{FF2B5EF4-FFF2-40B4-BE49-F238E27FC236}">
                <a16:creationId xmlns:a16="http://schemas.microsoft.com/office/drawing/2014/main" id="{B8971B8F-9A72-B120-8F55-EDE9391BE729}"/>
              </a:ext>
            </a:extLst>
          </p:cNvPr>
          <p:cNvSpPr/>
          <p:nvPr/>
        </p:nvSpPr>
        <p:spPr>
          <a:xfrm>
            <a:off x="819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22</a:t>
            </a:r>
          </a:p>
        </p:txBody>
      </p:sp>
      <p:sp>
        <p:nvSpPr>
          <p:cNvPr id="103" name="Téglalap 102">
            <a:extLst>
              <a:ext uri="{FF2B5EF4-FFF2-40B4-BE49-F238E27FC236}">
                <a16:creationId xmlns:a16="http://schemas.microsoft.com/office/drawing/2014/main" id="{C13E9397-9819-A0F6-6ADA-BD58A260DDA2}"/>
              </a:ext>
            </a:extLst>
          </p:cNvPr>
          <p:cNvSpPr/>
          <p:nvPr/>
        </p:nvSpPr>
        <p:spPr>
          <a:xfrm>
            <a:off x="850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23</a:t>
            </a:r>
          </a:p>
        </p:txBody>
      </p:sp>
      <p:sp>
        <p:nvSpPr>
          <p:cNvPr id="104" name="Téglalap 103">
            <a:extLst>
              <a:ext uri="{FF2B5EF4-FFF2-40B4-BE49-F238E27FC236}">
                <a16:creationId xmlns:a16="http://schemas.microsoft.com/office/drawing/2014/main" id="{98DEAA05-3745-2178-E33B-2C8BBE5BF5D8}"/>
              </a:ext>
            </a:extLst>
          </p:cNvPr>
          <p:cNvSpPr/>
          <p:nvPr/>
        </p:nvSpPr>
        <p:spPr>
          <a:xfrm>
            <a:off x="881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24</a:t>
            </a:r>
          </a:p>
        </p:txBody>
      </p:sp>
      <p:sp>
        <p:nvSpPr>
          <p:cNvPr id="105" name="Téglalap 104">
            <a:extLst>
              <a:ext uri="{FF2B5EF4-FFF2-40B4-BE49-F238E27FC236}">
                <a16:creationId xmlns:a16="http://schemas.microsoft.com/office/drawing/2014/main" id="{33AE6200-7393-D697-AE51-DCAAF493531D}"/>
              </a:ext>
            </a:extLst>
          </p:cNvPr>
          <p:cNvSpPr/>
          <p:nvPr/>
        </p:nvSpPr>
        <p:spPr>
          <a:xfrm>
            <a:off x="9121585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25</a:t>
            </a:r>
          </a:p>
        </p:txBody>
      </p:sp>
      <p:sp>
        <p:nvSpPr>
          <p:cNvPr id="106" name="Téglalap 105">
            <a:extLst>
              <a:ext uri="{FF2B5EF4-FFF2-40B4-BE49-F238E27FC236}">
                <a16:creationId xmlns:a16="http://schemas.microsoft.com/office/drawing/2014/main" id="{C6C34EE9-79CF-DB11-7436-FDBB5DE59F35}"/>
              </a:ext>
            </a:extLst>
          </p:cNvPr>
          <p:cNvSpPr/>
          <p:nvPr/>
        </p:nvSpPr>
        <p:spPr>
          <a:xfrm>
            <a:off x="695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18</a:t>
            </a:r>
          </a:p>
        </p:txBody>
      </p:sp>
      <p:sp>
        <p:nvSpPr>
          <p:cNvPr id="107" name="Téglalap 106">
            <a:extLst>
              <a:ext uri="{FF2B5EF4-FFF2-40B4-BE49-F238E27FC236}">
                <a16:creationId xmlns:a16="http://schemas.microsoft.com/office/drawing/2014/main" id="{A7D2C8DB-0191-E66A-0E0B-98BC6A484DC5}"/>
              </a:ext>
            </a:extLst>
          </p:cNvPr>
          <p:cNvSpPr/>
          <p:nvPr/>
        </p:nvSpPr>
        <p:spPr>
          <a:xfrm>
            <a:off x="9431573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26</a:t>
            </a:r>
          </a:p>
        </p:txBody>
      </p:sp>
      <p:sp>
        <p:nvSpPr>
          <p:cNvPr id="108" name="Téglalap 107">
            <a:extLst>
              <a:ext uri="{FF2B5EF4-FFF2-40B4-BE49-F238E27FC236}">
                <a16:creationId xmlns:a16="http://schemas.microsoft.com/office/drawing/2014/main" id="{69750A35-2EDB-241F-9DE5-BCB6EBE6866D}"/>
              </a:ext>
            </a:extLst>
          </p:cNvPr>
          <p:cNvSpPr/>
          <p:nvPr/>
        </p:nvSpPr>
        <p:spPr>
          <a:xfrm>
            <a:off x="10049923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28</a:t>
            </a:r>
          </a:p>
        </p:txBody>
      </p:sp>
      <p:sp>
        <p:nvSpPr>
          <p:cNvPr id="109" name="Téglalap 108">
            <a:extLst>
              <a:ext uri="{FF2B5EF4-FFF2-40B4-BE49-F238E27FC236}">
                <a16:creationId xmlns:a16="http://schemas.microsoft.com/office/drawing/2014/main" id="{7722A74D-4910-A6EC-4B69-E68060068BE1}"/>
              </a:ext>
            </a:extLst>
          </p:cNvPr>
          <p:cNvSpPr/>
          <p:nvPr/>
        </p:nvSpPr>
        <p:spPr>
          <a:xfrm>
            <a:off x="10358285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29</a:t>
            </a:r>
          </a:p>
        </p:txBody>
      </p:sp>
      <p:sp>
        <p:nvSpPr>
          <p:cNvPr id="110" name="Téglalap 109">
            <a:extLst>
              <a:ext uri="{FF2B5EF4-FFF2-40B4-BE49-F238E27FC236}">
                <a16:creationId xmlns:a16="http://schemas.microsoft.com/office/drawing/2014/main" id="{71561CA9-4B6C-3E78-09C4-1EAE73B62BD7}"/>
              </a:ext>
            </a:extLst>
          </p:cNvPr>
          <p:cNvSpPr/>
          <p:nvPr/>
        </p:nvSpPr>
        <p:spPr>
          <a:xfrm>
            <a:off x="10668285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30</a:t>
            </a:r>
          </a:p>
        </p:txBody>
      </p:sp>
      <p:sp>
        <p:nvSpPr>
          <p:cNvPr id="111" name="Téglalap 110">
            <a:extLst>
              <a:ext uri="{FF2B5EF4-FFF2-40B4-BE49-F238E27FC236}">
                <a16:creationId xmlns:a16="http://schemas.microsoft.com/office/drawing/2014/main" id="{4352C95C-937E-C5F9-2F5B-504968197F83}"/>
              </a:ext>
            </a:extLst>
          </p:cNvPr>
          <p:cNvSpPr/>
          <p:nvPr/>
        </p:nvSpPr>
        <p:spPr>
          <a:xfrm>
            <a:off x="10978285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31</a:t>
            </a:r>
          </a:p>
        </p:txBody>
      </p:sp>
      <p:sp>
        <p:nvSpPr>
          <p:cNvPr id="112" name="Téglalap 111">
            <a:extLst>
              <a:ext uri="{FF2B5EF4-FFF2-40B4-BE49-F238E27FC236}">
                <a16:creationId xmlns:a16="http://schemas.microsoft.com/office/drawing/2014/main" id="{C15340F2-1744-0866-CFD6-854D0B600F34}"/>
              </a:ext>
            </a:extLst>
          </p:cNvPr>
          <p:cNvSpPr/>
          <p:nvPr/>
        </p:nvSpPr>
        <p:spPr>
          <a:xfrm>
            <a:off x="11288285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32</a:t>
            </a:r>
          </a:p>
        </p:txBody>
      </p:sp>
      <p:sp>
        <p:nvSpPr>
          <p:cNvPr id="113" name="Téglalap 112">
            <a:extLst>
              <a:ext uri="{FF2B5EF4-FFF2-40B4-BE49-F238E27FC236}">
                <a16:creationId xmlns:a16="http://schemas.microsoft.com/office/drawing/2014/main" id="{DF54223F-8F7A-3BCD-4CED-60C1B481BD1B}"/>
              </a:ext>
            </a:extLst>
          </p:cNvPr>
          <p:cNvSpPr/>
          <p:nvPr/>
        </p:nvSpPr>
        <p:spPr>
          <a:xfrm>
            <a:off x="11598273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33</a:t>
            </a:r>
          </a:p>
        </p:txBody>
      </p:sp>
      <p:cxnSp>
        <p:nvCxnSpPr>
          <p:cNvPr id="115" name="Egyenes összekötő 114">
            <a:extLst>
              <a:ext uri="{FF2B5EF4-FFF2-40B4-BE49-F238E27FC236}">
                <a16:creationId xmlns:a16="http://schemas.microsoft.com/office/drawing/2014/main" id="{AA4F7531-C6C5-C9B7-CD69-44B684E70E84}"/>
              </a:ext>
            </a:extLst>
          </p:cNvPr>
          <p:cNvCxnSpPr>
            <a:cxnSpLocks/>
          </p:cNvCxnSpPr>
          <p:nvPr/>
        </p:nvCxnSpPr>
        <p:spPr>
          <a:xfrm>
            <a:off x="1371597" y="769464"/>
            <a:ext cx="0" cy="2068627"/>
          </a:xfrm>
          <a:prstGeom prst="line">
            <a:avLst/>
          </a:prstGeom>
          <a:ln>
            <a:solidFill>
              <a:srgbClr val="FF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Egyenes összekötő 116">
            <a:extLst>
              <a:ext uri="{FF2B5EF4-FFF2-40B4-BE49-F238E27FC236}">
                <a16:creationId xmlns:a16="http://schemas.microsoft.com/office/drawing/2014/main" id="{C56265A9-351D-F2C8-0AC5-9AC5539D0D30}"/>
              </a:ext>
            </a:extLst>
          </p:cNvPr>
          <p:cNvCxnSpPr>
            <a:cxnSpLocks/>
          </p:cNvCxnSpPr>
          <p:nvPr/>
        </p:nvCxnSpPr>
        <p:spPr>
          <a:xfrm>
            <a:off x="11886273" y="769464"/>
            <a:ext cx="0" cy="2068627"/>
          </a:xfrm>
          <a:prstGeom prst="line">
            <a:avLst/>
          </a:prstGeom>
          <a:ln>
            <a:solidFill>
              <a:srgbClr val="FF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Szövegdoboz 117">
            <a:extLst>
              <a:ext uri="{FF2B5EF4-FFF2-40B4-BE49-F238E27FC236}">
                <a16:creationId xmlns:a16="http://schemas.microsoft.com/office/drawing/2014/main" id="{C3454941-F3A2-4D95-A01C-80F881756A77}"/>
              </a:ext>
            </a:extLst>
          </p:cNvPr>
          <p:cNvSpPr txBox="1"/>
          <p:nvPr/>
        </p:nvSpPr>
        <p:spPr>
          <a:xfrm>
            <a:off x="749578" y="849723"/>
            <a:ext cx="581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dirty="0"/>
              <a:t>index</a:t>
            </a:r>
            <a:endParaRPr lang="hu-HU" dirty="0"/>
          </a:p>
        </p:txBody>
      </p:sp>
      <p:sp>
        <p:nvSpPr>
          <p:cNvPr id="119" name="Téglalap 118">
            <a:extLst>
              <a:ext uri="{FF2B5EF4-FFF2-40B4-BE49-F238E27FC236}">
                <a16:creationId xmlns:a16="http://schemas.microsoft.com/office/drawing/2014/main" id="{3C837BB6-F8DC-FCE3-E941-0B0458746F32}"/>
              </a:ext>
            </a:extLst>
          </p:cNvPr>
          <p:cNvSpPr/>
          <p:nvPr/>
        </p:nvSpPr>
        <p:spPr>
          <a:xfrm>
            <a:off x="903384" y="129752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0</a:t>
            </a:r>
          </a:p>
        </p:txBody>
      </p:sp>
      <p:sp>
        <p:nvSpPr>
          <p:cNvPr id="120" name="Téglalap 119">
            <a:extLst>
              <a:ext uri="{FF2B5EF4-FFF2-40B4-BE49-F238E27FC236}">
                <a16:creationId xmlns:a16="http://schemas.microsoft.com/office/drawing/2014/main" id="{3C845D2F-C5A7-1BBA-F2C8-85174A36840A}"/>
              </a:ext>
            </a:extLst>
          </p:cNvPr>
          <p:cNvSpPr/>
          <p:nvPr/>
        </p:nvSpPr>
        <p:spPr>
          <a:xfrm>
            <a:off x="914299" y="1659777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</a:t>
            </a:r>
          </a:p>
        </p:txBody>
      </p:sp>
      <p:sp>
        <p:nvSpPr>
          <p:cNvPr id="121" name="Szövegdoboz 120">
            <a:extLst>
              <a:ext uri="{FF2B5EF4-FFF2-40B4-BE49-F238E27FC236}">
                <a16:creationId xmlns:a16="http://schemas.microsoft.com/office/drawing/2014/main" id="{0114E729-DE4A-89D9-8B03-1A0BA5F4D9EC}"/>
              </a:ext>
            </a:extLst>
          </p:cNvPr>
          <p:cNvSpPr txBox="1"/>
          <p:nvPr/>
        </p:nvSpPr>
        <p:spPr>
          <a:xfrm>
            <a:off x="953836" y="1984587"/>
            <a:ext cx="20710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700" dirty="0"/>
              <a:t>.</a:t>
            </a:r>
          </a:p>
          <a:p>
            <a:r>
              <a:rPr lang="hu-HU" sz="700" dirty="0"/>
              <a:t>.</a:t>
            </a:r>
          </a:p>
          <a:p>
            <a:r>
              <a:rPr lang="hu-HU" sz="700" dirty="0"/>
              <a:t>.</a:t>
            </a:r>
            <a:endParaRPr lang="hu-HU" dirty="0"/>
          </a:p>
        </p:txBody>
      </p:sp>
      <p:sp>
        <p:nvSpPr>
          <p:cNvPr id="122" name="Téglalap 121">
            <a:extLst>
              <a:ext uri="{FF2B5EF4-FFF2-40B4-BE49-F238E27FC236}">
                <a16:creationId xmlns:a16="http://schemas.microsoft.com/office/drawing/2014/main" id="{F2CC9BBF-585C-72E5-BCE3-3A03FFBB7266}"/>
              </a:ext>
            </a:extLst>
          </p:cNvPr>
          <p:cNvSpPr/>
          <p:nvPr/>
        </p:nvSpPr>
        <p:spPr>
          <a:xfrm>
            <a:off x="903384" y="240848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b="1" dirty="0"/>
              <a:t>i</a:t>
            </a:r>
            <a:endParaRPr lang="hu-HU" sz="800" b="1" dirty="0"/>
          </a:p>
        </p:txBody>
      </p:sp>
      <p:sp>
        <p:nvSpPr>
          <p:cNvPr id="123" name="Szövegdoboz 122">
            <a:extLst>
              <a:ext uri="{FF2B5EF4-FFF2-40B4-BE49-F238E27FC236}">
                <a16:creationId xmlns:a16="http://schemas.microsoft.com/office/drawing/2014/main" id="{A5D633B3-D056-CB2B-3CBB-C98A5CD5485E}"/>
              </a:ext>
            </a:extLst>
          </p:cNvPr>
          <p:cNvSpPr txBox="1"/>
          <p:nvPr/>
        </p:nvSpPr>
        <p:spPr>
          <a:xfrm>
            <a:off x="943830" y="2770734"/>
            <a:ext cx="20710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700" dirty="0"/>
              <a:t>.</a:t>
            </a:r>
          </a:p>
          <a:p>
            <a:r>
              <a:rPr lang="hu-HU" sz="700" dirty="0"/>
              <a:t>.</a:t>
            </a:r>
          </a:p>
          <a:p>
            <a:r>
              <a:rPr lang="hu-HU" sz="700" dirty="0"/>
              <a:t>.</a:t>
            </a:r>
            <a:endParaRPr lang="hu-HU" dirty="0"/>
          </a:p>
        </p:txBody>
      </p:sp>
      <p:sp>
        <p:nvSpPr>
          <p:cNvPr id="124" name="Szövegdoboz 123">
            <a:extLst>
              <a:ext uri="{FF2B5EF4-FFF2-40B4-BE49-F238E27FC236}">
                <a16:creationId xmlns:a16="http://schemas.microsoft.com/office/drawing/2014/main" id="{244C2288-1E33-9AFD-9454-063EF1617F8F}"/>
              </a:ext>
            </a:extLst>
          </p:cNvPr>
          <p:cNvSpPr txBox="1"/>
          <p:nvPr/>
        </p:nvSpPr>
        <p:spPr>
          <a:xfrm>
            <a:off x="1330699" y="2724567"/>
            <a:ext cx="2423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.</a:t>
            </a:r>
          </a:p>
          <a:p>
            <a:r>
              <a:rPr lang="hu-HU" dirty="0"/>
              <a:t>.</a:t>
            </a:r>
          </a:p>
          <a:p>
            <a:r>
              <a:rPr lang="hu-HU" dirty="0"/>
              <a:t>.</a:t>
            </a:r>
          </a:p>
        </p:txBody>
      </p:sp>
      <p:sp>
        <p:nvSpPr>
          <p:cNvPr id="139" name="Szövegdoboz 138">
            <a:extLst>
              <a:ext uri="{FF2B5EF4-FFF2-40B4-BE49-F238E27FC236}">
                <a16:creationId xmlns:a16="http://schemas.microsoft.com/office/drawing/2014/main" id="{0D7C5319-B351-856F-8B8F-84B942D0FD6D}"/>
              </a:ext>
            </a:extLst>
          </p:cNvPr>
          <p:cNvSpPr txBox="1"/>
          <p:nvPr/>
        </p:nvSpPr>
        <p:spPr>
          <a:xfrm>
            <a:off x="1968261" y="4529877"/>
            <a:ext cx="2748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>
                <a:solidFill>
                  <a:srgbClr val="C00000"/>
                </a:solidFill>
              </a:rPr>
              <a:t>len</a:t>
            </a:r>
            <a:r>
              <a:rPr lang="hu-HU" b="1" dirty="0"/>
              <a:t>(dobasok)</a:t>
            </a:r>
            <a:r>
              <a:rPr lang="hu-HU" dirty="0"/>
              <a:t> </a:t>
            </a:r>
            <a:r>
              <a:rPr lang="hu-HU" sz="1400" dirty="0"/>
              <a:t>(lista elemszáma)</a:t>
            </a:r>
            <a:endParaRPr lang="hu-HU" dirty="0"/>
          </a:p>
        </p:txBody>
      </p:sp>
      <p:sp>
        <p:nvSpPr>
          <p:cNvPr id="140" name="Szövegdoboz 139">
            <a:extLst>
              <a:ext uri="{FF2B5EF4-FFF2-40B4-BE49-F238E27FC236}">
                <a16:creationId xmlns:a16="http://schemas.microsoft.com/office/drawing/2014/main" id="{C1F3FA40-E0F3-D5AF-861A-49B5785105CE}"/>
              </a:ext>
            </a:extLst>
          </p:cNvPr>
          <p:cNvSpPr txBox="1"/>
          <p:nvPr/>
        </p:nvSpPr>
        <p:spPr>
          <a:xfrm>
            <a:off x="5809886" y="4529877"/>
            <a:ext cx="1640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>
                <a:solidFill>
                  <a:srgbClr val="C00000"/>
                </a:solidFill>
              </a:rPr>
              <a:t>dobások száma</a:t>
            </a:r>
          </a:p>
        </p:txBody>
      </p:sp>
      <p:sp>
        <p:nvSpPr>
          <p:cNvPr id="141" name="Nyíl: jobbra mutató 140">
            <a:extLst>
              <a:ext uri="{FF2B5EF4-FFF2-40B4-BE49-F238E27FC236}">
                <a16:creationId xmlns:a16="http://schemas.microsoft.com/office/drawing/2014/main" id="{2D82539A-A3E3-6912-5580-8561A0546A16}"/>
              </a:ext>
            </a:extLst>
          </p:cNvPr>
          <p:cNvSpPr/>
          <p:nvPr/>
        </p:nvSpPr>
        <p:spPr>
          <a:xfrm flipH="1">
            <a:off x="5343369" y="4639462"/>
            <a:ext cx="247291" cy="18466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2" name="Téglalap 141">
            <a:extLst>
              <a:ext uri="{FF2B5EF4-FFF2-40B4-BE49-F238E27FC236}">
                <a16:creationId xmlns:a16="http://schemas.microsoft.com/office/drawing/2014/main" id="{3B8C48A1-E6B4-565B-44ED-B2497FB21025}"/>
              </a:ext>
            </a:extLst>
          </p:cNvPr>
          <p:cNvSpPr/>
          <p:nvPr/>
        </p:nvSpPr>
        <p:spPr>
          <a:xfrm>
            <a:off x="2301585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</a:t>
            </a:r>
          </a:p>
        </p:txBody>
      </p:sp>
      <p:sp>
        <p:nvSpPr>
          <p:cNvPr id="143" name="Téglalap 142">
            <a:extLst>
              <a:ext uri="{FF2B5EF4-FFF2-40B4-BE49-F238E27FC236}">
                <a16:creationId xmlns:a16="http://schemas.microsoft.com/office/drawing/2014/main" id="{0FA81358-40CC-B705-D748-C195B0DC4132}"/>
              </a:ext>
            </a:extLst>
          </p:cNvPr>
          <p:cNvSpPr/>
          <p:nvPr/>
        </p:nvSpPr>
        <p:spPr>
          <a:xfrm>
            <a:off x="4471585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10</a:t>
            </a:r>
          </a:p>
        </p:txBody>
      </p:sp>
      <p:sp>
        <p:nvSpPr>
          <p:cNvPr id="144" name="Téglalap 143">
            <a:extLst>
              <a:ext uri="{FF2B5EF4-FFF2-40B4-BE49-F238E27FC236}">
                <a16:creationId xmlns:a16="http://schemas.microsoft.com/office/drawing/2014/main" id="{18EB13E6-6C9B-31CF-7295-3EE2338A5E87}"/>
              </a:ext>
            </a:extLst>
          </p:cNvPr>
          <p:cNvSpPr/>
          <p:nvPr/>
        </p:nvSpPr>
        <p:spPr>
          <a:xfrm>
            <a:off x="137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0</a:t>
            </a:r>
          </a:p>
        </p:txBody>
      </p:sp>
      <p:sp>
        <p:nvSpPr>
          <p:cNvPr id="145" name="Téglalap 144">
            <a:extLst>
              <a:ext uri="{FF2B5EF4-FFF2-40B4-BE49-F238E27FC236}">
                <a16:creationId xmlns:a16="http://schemas.microsoft.com/office/drawing/2014/main" id="{28A48846-67A3-0C42-1CD5-835EA2B7D0F6}"/>
              </a:ext>
            </a:extLst>
          </p:cNvPr>
          <p:cNvSpPr/>
          <p:nvPr/>
        </p:nvSpPr>
        <p:spPr>
          <a:xfrm>
            <a:off x="168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</a:t>
            </a:r>
          </a:p>
        </p:txBody>
      </p:sp>
      <p:sp>
        <p:nvSpPr>
          <p:cNvPr id="146" name="Téglalap 145">
            <a:extLst>
              <a:ext uri="{FF2B5EF4-FFF2-40B4-BE49-F238E27FC236}">
                <a16:creationId xmlns:a16="http://schemas.microsoft.com/office/drawing/2014/main" id="{2BF6A8AC-E8A8-9DFC-3935-A7CC36AFFE18}"/>
              </a:ext>
            </a:extLst>
          </p:cNvPr>
          <p:cNvSpPr/>
          <p:nvPr/>
        </p:nvSpPr>
        <p:spPr>
          <a:xfrm>
            <a:off x="199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</a:t>
            </a:r>
          </a:p>
        </p:txBody>
      </p:sp>
      <p:sp>
        <p:nvSpPr>
          <p:cNvPr id="147" name="Téglalap 146">
            <a:extLst>
              <a:ext uri="{FF2B5EF4-FFF2-40B4-BE49-F238E27FC236}">
                <a16:creationId xmlns:a16="http://schemas.microsoft.com/office/drawing/2014/main" id="{1880038B-F2A8-D836-D2C2-F53A56430FB8}"/>
              </a:ext>
            </a:extLst>
          </p:cNvPr>
          <p:cNvSpPr/>
          <p:nvPr/>
        </p:nvSpPr>
        <p:spPr>
          <a:xfrm>
            <a:off x="261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4</a:t>
            </a:r>
          </a:p>
        </p:txBody>
      </p:sp>
      <p:sp>
        <p:nvSpPr>
          <p:cNvPr id="148" name="Téglalap 147">
            <a:extLst>
              <a:ext uri="{FF2B5EF4-FFF2-40B4-BE49-F238E27FC236}">
                <a16:creationId xmlns:a16="http://schemas.microsoft.com/office/drawing/2014/main" id="{0CFB74EA-1BDB-6F75-059D-5EFB019315C7}"/>
              </a:ext>
            </a:extLst>
          </p:cNvPr>
          <p:cNvSpPr/>
          <p:nvPr/>
        </p:nvSpPr>
        <p:spPr>
          <a:xfrm>
            <a:off x="292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5</a:t>
            </a:r>
          </a:p>
        </p:txBody>
      </p:sp>
      <p:sp>
        <p:nvSpPr>
          <p:cNvPr id="149" name="Téglalap 148">
            <a:extLst>
              <a:ext uri="{FF2B5EF4-FFF2-40B4-BE49-F238E27FC236}">
                <a16:creationId xmlns:a16="http://schemas.microsoft.com/office/drawing/2014/main" id="{F88F4C53-242A-2BD5-A3D7-80EB8588FE0F}"/>
              </a:ext>
            </a:extLst>
          </p:cNvPr>
          <p:cNvSpPr/>
          <p:nvPr/>
        </p:nvSpPr>
        <p:spPr>
          <a:xfrm>
            <a:off x="323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6</a:t>
            </a:r>
          </a:p>
        </p:txBody>
      </p:sp>
      <p:sp>
        <p:nvSpPr>
          <p:cNvPr id="151" name="Téglalap 150">
            <a:extLst>
              <a:ext uri="{FF2B5EF4-FFF2-40B4-BE49-F238E27FC236}">
                <a16:creationId xmlns:a16="http://schemas.microsoft.com/office/drawing/2014/main" id="{C8239ED8-B361-EA84-4AB7-6FE4E5C619FE}"/>
              </a:ext>
            </a:extLst>
          </p:cNvPr>
          <p:cNvSpPr/>
          <p:nvPr/>
        </p:nvSpPr>
        <p:spPr>
          <a:xfrm>
            <a:off x="385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8</a:t>
            </a:r>
          </a:p>
        </p:txBody>
      </p:sp>
      <p:sp>
        <p:nvSpPr>
          <p:cNvPr id="152" name="Téglalap 151">
            <a:extLst>
              <a:ext uri="{FF2B5EF4-FFF2-40B4-BE49-F238E27FC236}">
                <a16:creationId xmlns:a16="http://schemas.microsoft.com/office/drawing/2014/main" id="{CA8B80A8-EA7A-84BE-DA0E-4ECB1B09028F}"/>
              </a:ext>
            </a:extLst>
          </p:cNvPr>
          <p:cNvSpPr/>
          <p:nvPr/>
        </p:nvSpPr>
        <p:spPr>
          <a:xfrm>
            <a:off x="416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9</a:t>
            </a:r>
          </a:p>
        </p:txBody>
      </p:sp>
      <p:sp>
        <p:nvSpPr>
          <p:cNvPr id="153" name="Téglalap 152">
            <a:extLst>
              <a:ext uri="{FF2B5EF4-FFF2-40B4-BE49-F238E27FC236}">
                <a16:creationId xmlns:a16="http://schemas.microsoft.com/office/drawing/2014/main" id="{C88A6E20-01DC-F299-48A2-9C341B882FF5}"/>
              </a:ext>
            </a:extLst>
          </p:cNvPr>
          <p:cNvSpPr/>
          <p:nvPr/>
        </p:nvSpPr>
        <p:spPr>
          <a:xfrm>
            <a:off x="571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14</a:t>
            </a:r>
          </a:p>
        </p:txBody>
      </p:sp>
      <p:sp>
        <p:nvSpPr>
          <p:cNvPr id="154" name="Téglalap 153">
            <a:extLst>
              <a:ext uri="{FF2B5EF4-FFF2-40B4-BE49-F238E27FC236}">
                <a16:creationId xmlns:a16="http://schemas.microsoft.com/office/drawing/2014/main" id="{508D2EDD-E46A-AB57-3BA2-33D830A91234}"/>
              </a:ext>
            </a:extLst>
          </p:cNvPr>
          <p:cNvSpPr/>
          <p:nvPr/>
        </p:nvSpPr>
        <p:spPr>
          <a:xfrm>
            <a:off x="478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11</a:t>
            </a:r>
          </a:p>
        </p:txBody>
      </p:sp>
      <p:sp>
        <p:nvSpPr>
          <p:cNvPr id="155" name="Téglalap 154">
            <a:extLst>
              <a:ext uri="{FF2B5EF4-FFF2-40B4-BE49-F238E27FC236}">
                <a16:creationId xmlns:a16="http://schemas.microsoft.com/office/drawing/2014/main" id="{AC53A2B0-8D41-319E-A6EA-221337CEA06A}"/>
              </a:ext>
            </a:extLst>
          </p:cNvPr>
          <p:cNvSpPr/>
          <p:nvPr/>
        </p:nvSpPr>
        <p:spPr>
          <a:xfrm>
            <a:off x="509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12</a:t>
            </a:r>
          </a:p>
        </p:txBody>
      </p:sp>
      <p:sp>
        <p:nvSpPr>
          <p:cNvPr id="156" name="Téglalap 155">
            <a:extLst>
              <a:ext uri="{FF2B5EF4-FFF2-40B4-BE49-F238E27FC236}">
                <a16:creationId xmlns:a16="http://schemas.microsoft.com/office/drawing/2014/main" id="{E79D340E-6A74-AFAC-E0BA-8B76DB0B613B}"/>
              </a:ext>
            </a:extLst>
          </p:cNvPr>
          <p:cNvSpPr/>
          <p:nvPr/>
        </p:nvSpPr>
        <p:spPr>
          <a:xfrm>
            <a:off x="540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13</a:t>
            </a:r>
          </a:p>
        </p:txBody>
      </p:sp>
      <p:sp>
        <p:nvSpPr>
          <p:cNvPr id="157" name="Téglalap 156">
            <a:extLst>
              <a:ext uri="{FF2B5EF4-FFF2-40B4-BE49-F238E27FC236}">
                <a16:creationId xmlns:a16="http://schemas.microsoft.com/office/drawing/2014/main" id="{C345815F-18F5-44AA-22A6-D4ACFD30D89A}"/>
              </a:ext>
            </a:extLst>
          </p:cNvPr>
          <p:cNvSpPr/>
          <p:nvPr/>
        </p:nvSpPr>
        <p:spPr>
          <a:xfrm>
            <a:off x="602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15</a:t>
            </a:r>
          </a:p>
        </p:txBody>
      </p:sp>
      <p:sp>
        <p:nvSpPr>
          <p:cNvPr id="158" name="Téglalap 157">
            <a:extLst>
              <a:ext uri="{FF2B5EF4-FFF2-40B4-BE49-F238E27FC236}">
                <a16:creationId xmlns:a16="http://schemas.microsoft.com/office/drawing/2014/main" id="{15046B8B-CC9B-0605-60A1-7CEEF4C2DCBB}"/>
              </a:ext>
            </a:extLst>
          </p:cNvPr>
          <p:cNvSpPr/>
          <p:nvPr/>
        </p:nvSpPr>
        <p:spPr>
          <a:xfrm>
            <a:off x="633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16</a:t>
            </a:r>
          </a:p>
        </p:txBody>
      </p:sp>
      <p:sp>
        <p:nvSpPr>
          <p:cNvPr id="159" name="Téglalap 158">
            <a:extLst>
              <a:ext uri="{FF2B5EF4-FFF2-40B4-BE49-F238E27FC236}">
                <a16:creationId xmlns:a16="http://schemas.microsoft.com/office/drawing/2014/main" id="{D444DE68-689C-695C-B236-E0BE4F6DA333}"/>
              </a:ext>
            </a:extLst>
          </p:cNvPr>
          <p:cNvSpPr/>
          <p:nvPr/>
        </p:nvSpPr>
        <p:spPr>
          <a:xfrm>
            <a:off x="664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17</a:t>
            </a:r>
          </a:p>
        </p:txBody>
      </p:sp>
      <p:sp>
        <p:nvSpPr>
          <p:cNvPr id="160" name="Téglalap 159">
            <a:extLst>
              <a:ext uri="{FF2B5EF4-FFF2-40B4-BE49-F238E27FC236}">
                <a16:creationId xmlns:a16="http://schemas.microsoft.com/office/drawing/2014/main" id="{129BBD7A-200A-8F6B-F9FD-83A282A5A79C}"/>
              </a:ext>
            </a:extLst>
          </p:cNvPr>
          <p:cNvSpPr/>
          <p:nvPr/>
        </p:nvSpPr>
        <p:spPr>
          <a:xfrm>
            <a:off x="9741561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27</a:t>
            </a:r>
          </a:p>
        </p:txBody>
      </p:sp>
      <p:sp>
        <p:nvSpPr>
          <p:cNvPr id="161" name="Téglalap 160">
            <a:extLst>
              <a:ext uri="{FF2B5EF4-FFF2-40B4-BE49-F238E27FC236}">
                <a16:creationId xmlns:a16="http://schemas.microsoft.com/office/drawing/2014/main" id="{73F08B7D-7C3C-54CB-8E78-FEF577E94BD6}"/>
              </a:ext>
            </a:extLst>
          </p:cNvPr>
          <p:cNvSpPr/>
          <p:nvPr/>
        </p:nvSpPr>
        <p:spPr>
          <a:xfrm>
            <a:off x="726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19</a:t>
            </a:r>
          </a:p>
        </p:txBody>
      </p:sp>
      <p:sp>
        <p:nvSpPr>
          <p:cNvPr id="162" name="Téglalap 161">
            <a:extLst>
              <a:ext uri="{FF2B5EF4-FFF2-40B4-BE49-F238E27FC236}">
                <a16:creationId xmlns:a16="http://schemas.microsoft.com/office/drawing/2014/main" id="{268009F7-CA54-8CD7-9FA7-30356F834C0A}"/>
              </a:ext>
            </a:extLst>
          </p:cNvPr>
          <p:cNvSpPr/>
          <p:nvPr/>
        </p:nvSpPr>
        <p:spPr>
          <a:xfrm>
            <a:off x="757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20</a:t>
            </a:r>
          </a:p>
        </p:txBody>
      </p:sp>
      <p:sp>
        <p:nvSpPr>
          <p:cNvPr id="163" name="Téglalap 162">
            <a:extLst>
              <a:ext uri="{FF2B5EF4-FFF2-40B4-BE49-F238E27FC236}">
                <a16:creationId xmlns:a16="http://schemas.microsoft.com/office/drawing/2014/main" id="{87EDACEF-198E-6C1F-D34C-055DB70267EC}"/>
              </a:ext>
            </a:extLst>
          </p:cNvPr>
          <p:cNvSpPr/>
          <p:nvPr/>
        </p:nvSpPr>
        <p:spPr>
          <a:xfrm>
            <a:off x="788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21</a:t>
            </a:r>
          </a:p>
        </p:txBody>
      </p:sp>
      <p:sp>
        <p:nvSpPr>
          <p:cNvPr id="164" name="Téglalap 163">
            <a:extLst>
              <a:ext uri="{FF2B5EF4-FFF2-40B4-BE49-F238E27FC236}">
                <a16:creationId xmlns:a16="http://schemas.microsoft.com/office/drawing/2014/main" id="{CAAAF539-17F6-41F4-75F4-B7FD3205F1B9}"/>
              </a:ext>
            </a:extLst>
          </p:cNvPr>
          <p:cNvSpPr/>
          <p:nvPr/>
        </p:nvSpPr>
        <p:spPr>
          <a:xfrm>
            <a:off x="819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22</a:t>
            </a:r>
          </a:p>
        </p:txBody>
      </p:sp>
      <p:sp>
        <p:nvSpPr>
          <p:cNvPr id="165" name="Téglalap 164">
            <a:extLst>
              <a:ext uri="{FF2B5EF4-FFF2-40B4-BE49-F238E27FC236}">
                <a16:creationId xmlns:a16="http://schemas.microsoft.com/office/drawing/2014/main" id="{0BF002D1-54B5-BDA5-EFB1-4A8C9CC2CDE9}"/>
              </a:ext>
            </a:extLst>
          </p:cNvPr>
          <p:cNvSpPr/>
          <p:nvPr/>
        </p:nvSpPr>
        <p:spPr>
          <a:xfrm>
            <a:off x="850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23</a:t>
            </a:r>
          </a:p>
        </p:txBody>
      </p:sp>
      <p:sp>
        <p:nvSpPr>
          <p:cNvPr id="166" name="Téglalap 165">
            <a:extLst>
              <a:ext uri="{FF2B5EF4-FFF2-40B4-BE49-F238E27FC236}">
                <a16:creationId xmlns:a16="http://schemas.microsoft.com/office/drawing/2014/main" id="{7AAB61F0-F782-0E88-1066-5D80652FD4B4}"/>
              </a:ext>
            </a:extLst>
          </p:cNvPr>
          <p:cNvSpPr/>
          <p:nvPr/>
        </p:nvSpPr>
        <p:spPr>
          <a:xfrm>
            <a:off x="881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24</a:t>
            </a:r>
          </a:p>
        </p:txBody>
      </p:sp>
      <p:sp>
        <p:nvSpPr>
          <p:cNvPr id="167" name="Téglalap 166">
            <a:extLst>
              <a:ext uri="{FF2B5EF4-FFF2-40B4-BE49-F238E27FC236}">
                <a16:creationId xmlns:a16="http://schemas.microsoft.com/office/drawing/2014/main" id="{97B1360A-0418-6B60-70C0-30E05F337BCB}"/>
              </a:ext>
            </a:extLst>
          </p:cNvPr>
          <p:cNvSpPr/>
          <p:nvPr/>
        </p:nvSpPr>
        <p:spPr>
          <a:xfrm>
            <a:off x="9121585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25</a:t>
            </a:r>
          </a:p>
        </p:txBody>
      </p:sp>
      <p:sp>
        <p:nvSpPr>
          <p:cNvPr id="168" name="Téglalap 167">
            <a:extLst>
              <a:ext uri="{FF2B5EF4-FFF2-40B4-BE49-F238E27FC236}">
                <a16:creationId xmlns:a16="http://schemas.microsoft.com/office/drawing/2014/main" id="{F395BE82-12B0-C5D4-7E68-78257604376D}"/>
              </a:ext>
            </a:extLst>
          </p:cNvPr>
          <p:cNvSpPr/>
          <p:nvPr/>
        </p:nvSpPr>
        <p:spPr>
          <a:xfrm>
            <a:off x="695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18</a:t>
            </a:r>
          </a:p>
        </p:txBody>
      </p:sp>
      <p:sp>
        <p:nvSpPr>
          <p:cNvPr id="169" name="Téglalap 168">
            <a:extLst>
              <a:ext uri="{FF2B5EF4-FFF2-40B4-BE49-F238E27FC236}">
                <a16:creationId xmlns:a16="http://schemas.microsoft.com/office/drawing/2014/main" id="{95052F0D-555C-B554-DF06-5D30F5E01717}"/>
              </a:ext>
            </a:extLst>
          </p:cNvPr>
          <p:cNvSpPr/>
          <p:nvPr/>
        </p:nvSpPr>
        <p:spPr>
          <a:xfrm>
            <a:off x="9431573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26</a:t>
            </a:r>
          </a:p>
        </p:txBody>
      </p:sp>
      <p:sp>
        <p:nvSpPr>
          <p:cNvPr id="170" name="Téglalap 169">
            <a:extLst>
              <a:ext uri="{FF2B5EF4-FFF2-40B4-BE49-F238E27FC236}">
                <a16:creationId xmlns:a16="http://schemas.microsoft.com/office/drawing/2014/main" id="{39A8E7E1-C4A7-5792-1755-37B99945DACF}"/>
              </a:ext>
            </a:extLst>
          </p:cNvPr>
          <p:cNvSpPr/>
          <p:nvPr/>
        </p:nvSpPr>
        <p:spPr>
          <a:xfrm>
            <a:off x="10049923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28</a:t>
            </a:r>
          </a:p>
        </p:txBody>
      </p:sp>
      <p:sp>
        <p:nvSpPr>
          <p:cNvPr id="171" name="Téglalap 170">
            <a:extLst>
              <a:ext uri="{FF2B5EF4-FFF2-40B4-BE49-F238E27FC236}">
                <a16:creationId xmlns:a16="http://schemas.microsoft.com/office/drawing/2014/main" id="{D6B2521F-2866-D4EB-7848-968B546135BA}"/>
              </a:ext>
            </a:extLst>
          </p:cNvPr>
          <p:cNvSpPr/>
          <p:nvPr/>
        </p:nvSpPr>
        <p:spPr>
          <a:xfrm>
            <a:off x="10358285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29</a:t>
            </a:r>
          </a:p>
        </p:txBody>
      </p:sp>
      <p:sp>
        <p:nvSpPr>
          <p:cNvPr id="172" name="Téglalap 171">
            <a:extLst>
              <a:ext uri="{FF2B5EF4-FFF2-40B4-BE49-F238E27FC236}">
                <a16:creationId xmlns:a16="http://schemas.microsoft.com/office/drawing/2014/main" id="{7D54278A-A03A-45A5-19B8-6999696C66E3}"/>
              </a:ext>
            </a:extLst>
          </p:cNvPr>
          <p:cNvSpPr/>
          <p:nvPr/>
        </p:nvSpPr>
        <p:spPr>
          <a:xfrm>
            <a:off x="10668285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30</a:t>
            </a:r>
          </a:p>
        </p:txBody>
      </p:sp>
      <p:sp>
        <p:nvSpPr>
          <p:cNvPr id="173" name="Téglalap 172">
            <a:extLst>
              <a:ext uri="{FF2B5EF4-FFF2-40B4-BE49-F238E27FC236}">
                <a16:creationId xmlns:a16="http://schemas.microsoft.com/office/drawing/2014/main" id="{8FCD7722-D032-153C-B196-E14DB7BC7791}"/>
              </a:ext>
            </a:extLst>
          </p:cNvPr>
          <p:cNvSpPr/>
          <p:nvPr/>
        </p:nvSpPr>
        <p:spPr>
          <a:xfrm>
            <a:off x="10978285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31</a:t>
            </a:r>
          </a:p>
        </p:txBody>
      </p:sp>
      <p:sp>
        <p:nvSpPr>
          <p:cNvPr id="174" name="Téglalap 173">
            <a:extLst>
              <a:ext uri="{FF2B5EF4-FFF2-40B4-BE49-F238E27FC236}">
                <a16:creationId xmlns:a16="http://schemas.microsoft.com/office/drawing/2014/main" id="{CFEF4DB8-ED48-5069-67C4-E0D2AFAE9158}"/>
              </a:ext>
            </a:extLst>
          </p:cNvPr>
          <p:cNvSpPr/>
          <p:nvPr/>
        </p:nvSpPr>
        <p:spPr>
          <a:xfrm>
            <a:off x="11288285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32</a:t>
            </a:r>
          </a:p>
        </p:txBody>
      </p:sp>
      <p:sp>
        <p:nvSpPr>
          <p:cNvPr id="175" name="Téglalap 174">
            <a:extLst>
              <a:ext uri="{FF2B5EF4-FFF2-40B4-BE49-F238E27FC236}">
                <a16:creationId xmlns:a16="http://schemas.microsoft.com/office/drawing/2014/main" id="{7770E040-D7F7-D75F-A358-B3340A191BAD}"/>
              </a:ext>
            </a:extLst>
          </p:cNvPr>
          <p:cNvSpPr/>
          <p:nvPr/>
        </p:nvSpPr>
        <p:spPr>
          <a:xfrm>
            <a:off x="11598273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33</a:t>
            </a:r>
          </a:p>
        </p:txBody>
      </p:sp>
      <p:sp>
        <p:nvSpPr>
          <p:cNvPr id="176" name="Szövegdoboz 175">
            <a:extLst>
              <a:ext uri="{FF2B5EF4-FFF2-40B4-BE49-F238E27FC236}">
                <a16:creationId xmlns:a16="http://schemas.microsoft.com/office/drawing/2014/main" id="{D437234F-5F99-0735-509C-EC2A2746D762}"/>
              </a:ext>
            </a:extLst>
          </p:cNvPr>
          <p:cNvSpPr txBox="1"/>
          <p:nvPr/>
        </p:nvSpPr>
        <p:spPr>
          <a:xfrm>
            <a:off x="749578" y="5634576"/>
            <a:ext cx="581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dirty="0"/>
              <a:t>index</a:t>
            </a:r>
            <a:endParaRPr lang="hu-HU" dirty="0"/>
          </a:p>
        </p:txBody>
      </p:sp>
      <p:sp>
        <p:nvSpPr>
          <p:cNvPr id="178" name="Téglalap 177">
            <a:extLst>
              <a:ext uri="{FF2B5EF4-FFF2-40B4-BE49-F238E27FC236}">
                <a16:creationId xmlns:a16="http://schemas.microsoft.com/office/drawing/2014/main" id="{32BC8DAC-4BAA-F84C-7C50-92061EAD6B52}"/>
              </a:ext>
            </a:extLst>
          </p:cNvPr>
          <p:cNvSpPr/>
          <p:nvPr/>
        </p:nvSpPr>
        <p:spPr>
          <a:xfrm>
            <a:off x="2300249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79" name="Téglalap 178">
            <a:extLst>
              <a:ext uri="{FF2B5EF4-FFF2-40B4-BE49-F238E27FC236}">
                <a16:creationId xmlns:a16="http://schemas.microsoft.com/office/drawing/2014/main" id="{0022B992-047A-2498-2BE7-AAF6B52ED825}"/>
              </a:ext>
            </a:extLst>
          </p:cNvPr>
          <p:cNvSpPr/>
          <p:nvPr/>
        </p:nvSpPr>
        <p:spPr>
          <a:xfrm>
            <a:off x="4470249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80" name="Téglalap 179">
            <a:extLst>
              <a:ext uri="{FF2B5EF4-FFF2-40B4-BE49-F238E27FC236}">
                <a16:creationId xmlns:a16="http://schemas.microsoft.com/office/drawing/2014/main" id="{6E5C27A3-44A5-3260-7E24-423EF3C57F33}"/>
              </a:ext>
            </a:extLst>
          </p:cNvPr>
          <p:cNvSpPr/>
          <p:nvPr/>
        </p:nvSpPr>
        <p:spPr>
          <a:xfrm>
            <a:off x="137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81" name="Téglalap 180">
            <a:extLst>
              <a:ext uri="{FF2B5EF4-FFF2-40B4-BE49-F238E27FC236}">
                <a16:creationId xmlns:a16="http://schemas.microsoft.com/office/drawing/2014/main" id="{241D2FF0-6A5F-477C-5626-128FB8A0CD61}"/>
              </a:ext>
            </a:extLst>
          </p:cNvPr>
          <p:cNvSpPr/>
          <p:nvPr/>
        </p:nvSpPr>
        <p:spPr>
          <a:xfrm>
            <a:off x="168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82" name="Téglalap 181">
            <a:extLst>
              <a:ext uri="{FF2B5EF4-FFF2-40B4-BE49-F238E27FC236}">
                <a16:creationId xmlns:a16="http://schemas.microsoft.com/office/drawing/2014/main" id="{CBA49FD9-0687-1E40-B06D-A24925B64099}"/>
              </a:ext>
            </a:extLst>
          </p:cNvPr>
          <p:cNvSpPr/>
          <p:nvPr/>
        </p:nvSpPr>
        <p:spPr>
          <a:xfrm>
            <a:off x="199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83" name="Téglalap 182">
            <a:extLst>
              <a:ext uri="{FF2B5EF4-FFF2-40B4-BE49-F238E27FC236}">
                <a16:creationId xmlns:a16="http://schemas.microsoft.com/office/drawing/2014/main" id="{5C98114A-2E0E-E55F-39FC-7FECE71DA538}"/>
              </a:ext>
            </a:extLst>
          </p:cNvPr>
          <p:cNvSpPr/>
          <p:nvPr/>
        </p:nvSpPr>
        <p:spPr>
          <a:xfrm>
            <a:off x="261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84" name="Téglalap 183">
            <a:extLst>
              <a:ext uri="{FF2B5EF4-FFF2-40B4-BE49-F238E27FC236}">
                <a16:creationId xmlns:a16="http://schemas.microsoft.com/office/drawing/2014/main" id="{A13F2CCF-41D5-75EF-91FD-BC1F096CE4D6}"/>
              </a:ext>
            </a:extLst>
          </p:cNvPr>
          <p:cNvSpPr/>
          <p:nvPr/>
        </p:nvSpPr>
        <p:spPr>
          <a:xfrm>
            <a:off x="292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85" name="Téglalap 184">
            <a:extLst>
              <a:ext uri="{FF2B5EF4-FFF2-40B4-BE49-F238E27FC236}">
                <a16:creationId xmlns:a16="http://schemas.microsoft.com/office/drawing/2014/main" id="{E10E076F-F7F3-83C2-8CA7-A7E7B70D2898}"/>
              </a:ext>
            </a:extLst>
          </p:cNvPr>
          <p:cNvSpPr/>
          <p:nvPr/>
        </p:nvSpPr>
        <p:spPr>
          <a:xfrm>
            <a:off x="323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86" name="Téglalap 185">
            <a:extLst>
              <a:ext uri="{FF2B5EF4-FFF2-40B4-BE49-F238E27FC236}">
                <a16:creationId xmlns:a16="http://schemas.microsoft.com/office/drawing/2014/main" id="{46C609BE-1FCE-484B-A6DB-C300B3C2DF3E}"/>
              </a:ext>
            </a:extLst>
          </p:cNvPr>
          <p:cNvSpPr/>
          <p:nvPr/>
        </p:nvSpPr>
        <p:spPr>
          <a:xfrm>
            <a:off x="354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87" name="Téglalap 186">
            <a:extLst>
              <a:ext uri="{FF2B5EF4-FFF2-40B4-BE49-F238E27FC236}">
                <a16:creationId xmlns:a16="http://schemas.microsoft.com/office/drawing/2014/main" id="{02AC1FD4-D7CD-3D89-9377-78B4A5E6A551}"/>
              </a:ext>
            </a:extLst>
          </p:cNvPr>
          <p:cNvSpPr/>
          <p:nvPr/>
        </p:nvSpPr>
        <p:spPr>
          <a:xfrm>
            <a:off x="385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88" name="Téglalap 187">
            <a:extLst>
              <a:ext uri="{FF2B5EF4-FFF2-40B4-BE49-F238E27FC236}">
                <a16:creationId xmlns:a16="http://schemas.microsoft.com/office/drawing/2014/main" id="{61FB8944-B712-5D71-CC9E-A2C4220136F6}"/>
              </a:ext>
            </a:extLst>
          </p:cNvPr>
          <p:cNvSpPr/>
          <p:nvPr/>
        </p:nvSpPr>
        <p:spPr>
          <a:xfrm>
            <a:off x="416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89" name="Téglalap 188">
            <a:extLst>
              <a:ext uri="{FF2B5EF4-FFF2-40B4-BE49-F238E27FC236}">
                <a16:creationId xmlns:a16="http://schemas.microsoft.com/office/drawing/2014/main" id="{B3CE8361-6706-A5F5-6A13-25B264FF0533}"/>
              </a:ext>
            </a:extLst>
          </p:cNvPr>
          <p:cNvSpPr/>
          <p:nvPr/>
        </p:nvSpPr>
        <p:spPr>
          <a:xfrm>
            <a:off x="571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90" name="Téglalap 189">
            <a:extLst>
              <a:ext uri="{FF2B5EF4-FFF2-40B4-BE49-F238E27FC236}">
                <a16:creationId xmlns:a16="http://schemas.microsoft.com/office/drawing/2014/main" id="{F5058DB3-4566-4DFB-1042-BD8FD26C181B}"/>
              </a:ext>
            </a:extLst>
          </p:cNvPr>
          <p:cNvSpPr/>
          <p:nvPr/>
        </p:nvSpPr>
        <p:spPr>
          <a:xfrm>
            <a:off x="478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91" name="Téglalap 190">
            <a:extLst>
              <a:ext uri="{FF2B5EF4-FFF2-40B4-BE49-F238E27FC236}">
                <a16:creationId xmlns:a16="http://schemas.microsoft.com/office/drawing/2014/main" id="{821E8AE3-F739-D385-0CEE-27EC8A48726E}"/>
              </a:ext>
            </a:extLst>
          </p:cNvPr>
          <p:cNvSpPr/>
          <p:nvPr/>
        </p:nvSpPr>
        <p:spPr>
          <a:xfrm>
            <a:off x="509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92" name="Téglalap 191">
            <a:extLst>
              <a:ext uri="{FF2B5EF4-FFF2-40B4-BE49-F238E27FC236}">
                <a16:creationId xmlns:a16="http://schemas.microsoft.com/office/drawing/2014/main" id="{7400212B-77F4-A8E7-DEB7-2C99C891CC48}"/>
              </a:ext>
            </a:extLst>
          </p:cNvPr>
          <p:cNvSpPr/>
          <p:nvPr/>
        </p:nvSpPr>
        <p:spPr>
          <a:xfrm>
            <a:off x="540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93" name="Téglalap 192">
            <a:extLst>
              <a:ext uri="{FF2B5EF4-FFF2-40B4-BE49-F238E27FC236}">
                <a16:creationId xmlns:a16="http://schemas.microsoft.com/office/drawing/2014/main" id="{4763ED17-13A5-FC41-B1A4-FC060C286371}"/>
              </a:ext>
            </a:extLst>
          </p:cNvPr>
          <p:cNvSpPr/>
          <p:nvPr/>
        </p:nvSpPr>
        <p:spPr>
          <a:xfrm>
            <a:off x="602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94" name="Téglalap 193">
            <a:extLst>
              <a:ext uri="{FF2B5EF4-FFF2-40B4-BE49-F238E27FC236}">
                <a16:creationId xmlns:a16="http://schemas.microsoft.com/office/drawing/2014/main" id="{D88FCAFF-BED0-5E65-5EB5-D33DBC7225B8}"/>
              </a:ext>
            </a:extLst>
          </p:cNvPr>
          <p:cNvSpPr/>
          <p:nvPr/>
        </p:nvSpPr>
        <p:spPr>
          <a:xfrm>
            <a:off x="633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95" name="Téglalap 194">
            <a:extLst>
              <a:ext uri="{FF2B5EF4-FFF2-40B4-BE49-F238E27FC236}">
                <a16:creationId xmlns:a16="http://schemas.microsoft.com/office/drawing/2014/main" id="{797F9CA1-A4F4-46C4-778E-C894D54D14C4}"/>
              </a:ext>
            </a:extLst>
          </p:cNvPr>
          <p:cNvSpPr/>
          <p:nvPr/>
        </p:nvSpPr>
        <p:spPr>
          <a:xfrm>
            <a:off x="664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96" name="Téglalap 195">
            <a:extLst>
              <a:ext uri="{FF2B5EF4-FFF2-40B4-BE49-F238E27FC236}">
                <a16:creationId xmlns:a16="http://schemas.microsoft.com/office/drawing/2014/main" id="{36B3ADA7-8FFC-B967-CE91-26967166BB48}"/>
              </a:ext>
            </a:extLst>
          </p:cNvPr>
          <p:cNvSpPr/>
          <p:nvPr/>
        </p:nvSpPr>
        <p:spPr>
          <a:xfrm>
            <a:off x="9740225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97" name="Téglalap 196">
            <a:extLst>
              <a:ext uri="{FF2B5EF4-FFF2-40B4-BE49-F238E27FC236}">
                <a16:creationId xmlns:a16="http://schemas.microsoft.com/office/drawing/2014/main" id="{2817A1D7-1783-71DF-7635-8F67842455E8}"/>
              </a:ext>
            </a:extLst>
          </p:cNvPr>
          <p:cNvSpPr/>
          <p:nvPr/>
        </p:nvSpPr>
        <p:spPr>
          <a:xfrm>
            <a:off x="726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98" name="Téglalap 197">
            <a:extLst>
              <a:ext uri="{FF2B5EF4-FFF2-40B4-BE49-F238E27FC236}">
                <a16:creationId xmlns:a16="http://schemas.microsoft.com/office/drawing/2014/main" id="{4132E87A-BD73-8F3B-D60C-88CE1D138086}"/>
              </a:ext>
            </a:extLst>
          </p:cNvPr>
          <p:cNvSpPr/>
          <p:nvPr/>
        </p:nvSpPr>
        <p:spPr>
          <a:xfrm>
            <a:off x="757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99" name="Téglalap 198">
            <a:extLst>
              <a:ext uri="{FF2B5EF4-FFF2-40B4-BE49-F238E27FC236}">
                <a16:creationId xmlns:a16="http://schemas.microsoft.com/office/drawing/2014/main" id="{B3DB24B6-3393-FACD-A3DE-081A5A32EFC2}"/>
              </a:ext>
            </a:extLst>
          </p:cNvPr>
          <p:cNvSpPr/>
          <p:nvPr/>
        </p:nvSpPr>
        <p:spPr>
          <a:xfrm>
            <a:off x="788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00" name="Téglalap 199">
            <a:extLst>
              <a:ext uri="{FF2B5EF4-FFF2-40B4-BE49-F238E27FC236}">
                <a16:creationId xmlns:a16="http://schemas.microsoft.com/office/drawing/2014/main" id="{31F31A81-327B-E52C-F631-B387CD1AFFE4}"/>
              </a:ext>
            </a:extLst>
          </p:cNvPr>
          <p:cNvSpPr/>
          <p:nvPr/>
        </p:nvSpPr>
        <p:spPr>
          <a:xfrm>
            <a:off x="819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01" name="Téglalap 200">
            <a:extLst>
              <a:ext uri="{FF2B5EF4-FFF2-40B4-BE49-F238E27FC236}">
                <a16:creationId xmlns:a16="http://schemas.microsoft.com/office/drawing/2014/main" id="{980F1D97-09A9-FE18-85C0-622B3B0098D1}"/>
              </a:ext>
            </a:extLst>
          </p:cNvPr>
          <p:cNvSpPr/>
          <p:nvPr/>
        </p:nvSpPr>
        <p:spPr>
          <a:xfrm>
            <a:off x="850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02" name="Téglalap 201">
            <a:extLst>
              <a:ext uri="{FF2B5EF4-FFF2-40B4-BE49-F238E27FC236}">
                <a16:creationId xmlns:a16="http://schemas.microsoft.com/office/drawing/2014/main" id="{5A6F7522-D6A4-E95F-EC13-36F2A5CCC148}"/>
              </a:ext>
            </a:extLst>
          </p:cNvPr>
          <p:cNvSpPr/>
          <p:nvPr/>
        </p:nvSpPr>
        <p:spPr>
          <a:xfrm>
            <a:off x="881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03" name="Téglalap 202">
            <a:extLst>
              <a:ext uri="{FF2B5EF4-FFF2-40B4-BE49-F238E27FC236}">
                <a16:creationId xmlns:a16="http://schemas.microsoft.com/office/drawing/2014/main" id="{2B0087E7-FBF5-D852-DA3B-D20325D9626B}"/>
              </a:ext>
            </a:extLst>
          </p:cNvPr>
          <p:cNvSpPr/>
          <p:nvPr/>
        </p:nvSpPr>
        <p:spPr>
          <a:xfrm>
            <a:off x="9120249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04" name="Téglalap 203">
            <a:extLst>
              <a:ext uri="{FF2B5EF4-FFF2-40B4-BE49-F238E27FC236}">
                <a16:creationId xmlns:a16="http://schemas.microsoft.com/office/drawing/2014/main" id="{A24E1DBA-CDA1-8A81-EBBD-DF0D3966D193}"/>
              </a:ext>
            </a:extLst>
          </p:cNvPr>
          <p:cNvSpPr/>
          <p:nvPr/>
        </p:nvSpPr>
        <p:spPr>
          <a:xfrm>
            <a:off x="695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05" name="Téglalap 204">
            <a:extLst>
              <a:ext uri="{FF2B5EF4-FFF2-40B4-BE49-F238E27FC236}">
                <a16:creationId xmlns:a16="http://schemas.microsoft.com/office/drawing/2014/main" id="{C2AFC0AF-E506-2B8D-02FF-5AF3A57EA474}"/>
              </a:ext>
            </a:extLst>
          </p:cNvPr>
          <p:cNvSpPr/>
          <p:nvPr/>
        </p:nvSpPr>
        <p:spPr>
          <a:xfrm>
            <a:off x="9430237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06" name="Téglalap 205">
            <a:extLst>
              <a:ext uri="{FF2B5EF4-FFF2-40B4-BE49-F238E27FC236}">
                <a16:creationId xmlns:a16="http://schemas.microsoft.com/office/drawing/2014/main" id="{8D80A6E9-9E33-F819-C643-3A7E0E7F3CCD}"/>
              </a:ext>
            </a:extLst>
          </p:cNvPr>
          <p:cNvSpPr/>
          <p:nvPr/>
        </p:nvSpPr>
        <p:spPr>
          <a:xfrm>
            <a:off x="10048587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07" name="Téglalap 206">
            <a:extLst>
              <a:ext uri="{FF2B5EF4-FFF2-40B4-BE49-F238E27FC236}">
                <a16:creationId xmlns:a16="http://schemas.microsoft.com/office/drawing/2014/main" id="{FFD9B3A4-E296-DF74-53C6-57B0F1806919}"/>
              </a:ext>
            </a:extLst>
          </p:cNvPr>
          <p:cNvSpPr/>
          <p:nvPr/>
        </p:nvSpPr>
        <p:spPr>
          <a:xfrm>
            <a:off x="10356949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08" name="Téglalap 207">
            <a:extLst>
              <a:ext uri="{FF2B5EF4-FFF2-40B4-BE49-F238E27FC236}">
                <a16:creationId xmlns:a16="http://schemas.microsoft.com/office/drawing/2014/main" id="{BD3C9065-12D3-F75C-A198-7B5DD9C236B1}"/>
              </a:ext>
            </a:extLst>
          </p:cNvPr>
          <p:cNvSpPr/>
          <p:nvPr/>
        </p:nvSpPr>
        <p:spPr>
          <a:xfrm>
            <a:off x="10666949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09" name="Téglalap 208">
            <a:extLst>
              <a:ext uri="{FF2B5EF4-FFF2-40B4-BE49-F238E27FC236}">
                <a16:creationId xmlns:a16="http://schemas.microsoft.com/office/drawing/2014/main" id="{88DB6855-D671-3F23-2EDB-B83B2F7574F3}"/>
              </a:ext>
            </a:extLst>
          </p:cNvPr>
          <p:cNvSpPr/>
          <p:nvPr/>
        </p:nvSpPr>
        <p:spPr>
          <a:xfrm>
            <a:off x="10976949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10" name="Téglalap 209">
            <a:extLst>
              <a:ext uri="{FF2B5EF4-FFF2-40B4-BE49-F238E27FC236}">
                <a16:creationId xmlns:a16="http://schemas.microsoft.com/office/drawing/2014/main" id="{9C5A0ED5-FA58-73A0-12D0-F914FCFE46DE}"/>
              </a:ext>
            </a:extLst>
          </p:cNvPr>
          <p:cNvSpPr/>
          <p:nvPr/>
        </p:nvSpPr>
        <p:spPr>
          <a:xfrm>
            <a:off x="11286949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11" name="Téglalap 210">
            <a:extLst>
              <a:ext uri="{FF2B5EF4-FFF2-40B4-BE49-F238E27FC236}">
                <a16:creationId xmlns:a16="http://schemas.microsoft.com/office/drawing/2014/main" id="{09F52003-098F-30F3-A2FC-DE6D83A304C7}"/>
              </a:ext>
            </a:extLst>
          </p:cNvPr>
          <p:cNvSpPr/>
          <p:nvPr/>
        </p:nvSpPr>
        <p:spPr>
          <a:xfrm>
            <a:off x="11596937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5</a:t>
            </a:r>
          </a:p>
        </p:txBody>
      </p:sp>
      <p:cxnSp>
        <p:nvCxnSpPr>
          <p:cNvPr id="214" name="Egyenes összekötő 213">
            <a:extLst>
              <a:ext uri="{FF2B5EF4-FFF2-40B4-BE49-F238E27FC236}">
                <a16:creationId xmlns:a16="http://schemas.microsoft.com/office/drawing/2014/main" id="{BD0C886C-8D98-6E9C-23C7-B2F0BD249F40}"/>
              </a:ext>
            </a:extLst>
          </p:cNvPr>
          <p:cNvCxnSpPr>
            <a:cxnSpLocks/>
          </p:cNvCxnSpPr>
          <p:nvPr/>
        </p:nvCxnSpPr>
        <p:spPr>
          <a:xfrm>
            <a:off x="1376009" y="5112094"/>
            <a:ext cx="0" cy="828000"/>
          </a:xfrm>
          <a:prstGeom prst="line">
            <a:avLst/>
          </a:prstGeom>
          <a:ln>
            <a:solidFill>
              <a:srgbClr val="FF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Egyenes összekötő 214">
            <a:extLst>
              <a:ext uri="{FF2B5EF4-FFF2-40B4-BE49-F238E27FC236}">
                <a16:creationId xmlns:a16="http://schemas.microsoft.com/office/drawing/2014/main" id="{E3C302E9-1BDA-5404-0979-EF43C2AAB821}"/>
              </a:ext>
            </a:extLst>
          </p:cNvPr>
          <p:cNvCxnSpPr>
            <a:cxnSpLocks/>
          </p:cNvCxnSpPr>
          <p:nvPr/>
        </p:nvCxnSpPr>
        <p:spPr>
          <a:xfrm>
            <a:off x="11884937" y="5112094"/>
            <a:ext cx="0" cy="828000"/>
          </a:xfrm>
          <a:prstGeom prst="line">
            <a:avLst/>
          </a:prstGeom>
          <a:ln>
            <a:solidFill>
              <a:srgbClr val="FF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Téglalap 149">
            <a:extLst>
              <a:ext uri="{FF2B5EF4-FFF2-40B4-BE49-F238E27FC236}">
                <a16:creationId xmlns:a16="http://schemas.microsoft.com/office/drawing/2014/main" id="{711B3D63-779C-1B3B-8494-950249D280EC}"/>
              </a:ext>
            </a:extLst>
          </p:cNvPr>
          <p:cNvSpPr/>
          <p:nvPr/>
        </p:nvSpPr>
        <p:spPr>
          <a:xfrm>
            <a:off x="354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7</a:t>
            </a:r>
          </a:p>
        </p:txBody>
      </p:sp>
      <p:sp>
        <p:nvSpPr>
          <p:cNvPr id="45" name="Téglalap 44">
            <a:extLst>
              <a:ext uri="{FF2B5EF4-FFF2-40B4-BE49-F238E27FC236}">
                <a16:creationId xmlns:a16="http://schemas.microsoft.com/office/drawing/2014/main" id="{217A53D2-5C20-4CA0-36C8-4C09CDA2DA16}"/>
              </a:ext>
            </a:extLst>
          </p:cNvPr>
          <p:cNvSpPr/>
          <p:nvPr/>
        </p:nvSpPr>
        <p:spPr>
          <a:xfrm>
            <a:off x="261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" name="Szövegdoboz 1">
            <a:hlinkClick r:id="rId2" action="ppaction://hlinksldjump"/>
            <a:extLst>
              <a:ext uri="{FF2B5EF4-FFF2-40B4-BE49-F238E27FC236}">
                <a16:creationId xmlns:a16="http://schemas.microsoft.com/office/drawing/2014/main" id="{EC7B533B-A3F1-EA7D-FEF7-208273735831}"/>
              </a:ext>
            </a:extLst>
          </p:cNvPr>
          <p:cNvSpPr txBox="1"/>
          <p:nvPr/>
        </p:nvSpPr>
        <p:spPr>
          <a:xfrm>
            <a:off x="8455797" y="212148"/>
            <a:ext cx="3473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>
                <a:solidFill>
                  <a:srgbClr val="C00000"/>
                </a:solidFill>
              </a:rPr>
              <a:t>2. DOBÁSOK ÉS ÖSVÉNYEK SZÁMA</a:t>
            </a:r>
          </a:p>
        </p:txBody>
      </p:sp>
      <p:sp>
        <p:nvSpPr>
          <p:cNvPr id="3" name="Jobb oldali kapcsos zárójel 2">
            <a:extLst>
              <a:ext uri="{FF2B5EF4-FFF2-40B4-BE49-F238E27FC236}">
                <a16:creationId xmlns:a16="http://schemas.microsoft.com/office/drawing/2014/main" id="{2B1CC264-A12F-62EC-D05E-CF07580C4F69}"/>
              </a:ext>
            </a:extLst>
          </p:cNvPr>
          <p:cNvSpPr/>
          <p:nvPr/>
        </p:nvSpPr>
        <p:spPr>
          <a:xfrm rot="16200000">
            <a:off x="6492218" y="-250433"/>
            <a:ext cx="269337" cy="1051467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5" name="Bal oldali kapcsos zárójel 34">
            <a:extLst>
              <a:ext uri="{FF2B5EF4-FFF2-40B4-BE49-F238E27FC236}">
                <a16:creationId xmlns:a16="http://schemas.microsoft.com/office/drawing/2014/main" id="{F4106198-677B-AE65-03EB-152634B2536A}"/>
              </a:ext>
            </a:extLst>
          </p:cNvPr>
          <p:cNvSpPr/>
          <p:nvPr/>
        </p:nvSpPr>
        <p:spPr>
          <a:xfrm>
            <a:off x="665837" y="1217982"/>
            <a:ext cx="83741" cy="251839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6" name="Nyíl: kanyarodó 35">
            <a:extLst>
              <a:ext uri="{FF2B5EF4-FFF2-40B4-BE49-F238E27FC236}">
                <a16:creationId xmlns:a16="http://schemas.microsoft.com/office/drawing/2014/main" id="{E32828E1-EC2B-311E-7AD3-A8D43F7A57C5}"/>
              </a:ext>
            </a:extLst>
          </p:cNvPr>
          <p:cNvSpPr/>
          <p:nvPr/>
        </p:nvSpPr>
        <p:spPr>
          <a:xfrm>
            <a:off x="421640" y="424484"/>
            <a:ext cx="1506715" cy="1172188"/>
          </a:xfrm>
          <a:prstGeom prst="bentArrow">
            <a:avLst>
              <a:gd name="adj1" fmla="val 6138"/>
              <a:gd name="adj2" fmla="val 11941"/>
              <a:gd name="adj3" fmla="val 21509"/>
              <a:gd name="adj4" fmla="val 2346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  <p:sp>
        <p:nvSpPr>
          <p:cNvPr id="37" name="Szövegdoboz 36">
            <a:extLst>
              <a:ext uri="{FF2B5EF4-FFF2-40B4-BE49-F238E27FC236}">
                <a16:creationId xmlns:a16="http://schemas.microsoft.com/office/drawing/2014/main" id="{FA3E060E-DFEE-C78A-A655-611825D87126}"/>
              </a:ext>
            </a:extLst>
          </p:cNvPr>
          <p:cNvSpPr txBox="1"/>
          <p:nvPr/>
        </p:nvSpPr>
        <p:spPr>
          <a:xfrm>
            <a:off x="10300492" y="4006385"/>
            <a:ext cx="1583732" cy="7694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1100" i="1" dirty="0"/>
              <a:t>A dobások úgy lettek megadva, hogy </a:t>
            </a:r>
            <a:r>
              <a:rPr lang="hu-HU" sz="1100" b="1" i="1" dirty="0"/>
              <a:t>bármely ösvényen biztosan </a:t>
            </a:r>
            <a:r>
              <a:rPr lang="hu-HU" sz="1100" i="1" dirty="0"/>
              <a:t>végig megy valamelyik játékos</a:t>
            </a:r>
          </a:p>
        </p:txBody>
      </p:sp>
      <p:sp>
        <p:nvSpPr>
          <p:cNvPr id="38" name="Szövegdoboz 37">
            <a:extLst>
              <a:ext uri="{FF2B5EF4-FFF2-40B4-BE49-F238E27FC236}">
                <a16:creationId xmlns:a16="http://schemas.microsoft.com/office/drawing/2014/main" id="{3DA49536-D4AF-DE79-7563-CAD7C5ED4DF8}"/>
              </a:ext>
            </a:extLst>
          </p:cNvPr>
          <p:cNvSpPr txBox="1"/>
          <p:nvPr/>
        </p:nvSpPr>
        <p:spPr>
          <a:xfrm>
            <a:off x="10025835" y="3191140"/>
            <a:ext cx="1642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/>
              <a:t>osvenyek</a:t>
            </a:r>
            <a:r>
              <a:rPr lang="hu-HU" dirty="0"/>
              <a:t> (lista)</a:t>
            </a:r>
          </a:p>
        </p:txBody>
      </p:sp>
      <p:sp>
        <p:nvSpPr>
          <p:cNvPr id="39" name="Szövegdoboz 38">
            <a:extLst>
              <a:ext uri="{FF2B5EF4-FFF2-40B4-BE49-F238E27FC236}">
                <a16:creationId xmlns:a16="http://schemas.microsoft.com/office/drawing/2014/main" id="{FAE879F8-46C8-ECCE-F03C-8152DE643B4F}"/>
              </a:ext>
            </a:extLst>
          </p:cNvPr>
          <p:cNvSpPr txBox="1"/>
          <p:nvPr/>
        </p:nvSpPr>
        <p:spPr>
          <a:xfrm>
            <a:off x="10106940" y="6125447"/>
            <a:ext cx="1565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/>
              <a:t>dobasok</a:t>
            </a:r>
            <a:r>
              <a:rPr lang="hu-HU" dirty="0"/>
              <a:t> (lista)</a:t>
            </a:r>
          </a:p>
        </p:txBody>
      </p:sp>
    </p:spTree>
    <p:extLst>
      <p:ext uri="{BB962C8B-B14F-4D97-AF65-F5344CB8AC3E}">
        <p14:creationId xmlns:p14="http://schemas.microsoft.com/office/powerpoint/2010/main" val="285156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églalap 134">
            <a:extLst>
              <a:ext uri="{FF2B5EF4-FFF2-40B4-BE49-F238E27FC236}">
                <a16:creationId xmlns:a16="http://schemas.microsoft.com/office/drawing/2014/main" id="{ACFCBF89-C905-CCF5-C65A-E667076AC2CB}"/>
              </a:ext>
            </a:extLst>
          </p:cNvPr>
          <p:cNvSpPr/>
          <p:nvPr/>
        </p:nvSpPr>
        <p:spPr>
          <a:xfrm>
            <a:off x="1313447" y="1217982"/>
            <a:ext cx="10656000" cy="2518397"/>
          </a:xfrm>
          <a:prstGeom prst="rect">
            <a:avLst/>
          </a:prstGeom>
          <a:solidFill>
            <a:srgbClr val="94C69E">
              <a:alpha val="784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A7522603-1D85-F1E8-9C0B-AF38DC1D2A3C}"/>
              </a:ext>
            </a:extLst>
          </p:cNvPr>
          <p:cNvSpPr txBox="1"/>
          <p:nvPr/>
        </p:nvSpPr>
        <p:spPr>
          <a:xfrm>
            <a:off x="4607471" y="1814892"/>
            <a:ext cx="4523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>
                <a:solidFill>
                  <a:srgbClr val="C00000"/>
                </a:solidFill>
              </a:rPr>
              <a:t>len</a:t>
            </a:r>
            <a:r>
              <a:rPr lang="hu-HU" b="1" dirty="0"/>
              <a:t>(osvenyek[0])</a:t>
            </a:r>
            <a:r>
              <a:rPr lang="hu-HU" dirty="0"/>
              <a:t> </a:t>
            </a:r>
            <a:r>
              <a:rPr lang="hu-HU" sz="1400" dirty="0"/>
              <a:t>(lista adott elemének karakterszáma)</a:t>
            </a:r>
            <a:endParaRPr lang="hu-HU" dirty="0"/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CC56EADE-4CC6-718F-AE53-A464FC13560F}"/>
              </a:ext>
            </a:extLst>
          </p:cNvPr>
          <p:cNvSpPr/>
          <p:nvPr/>
        </p:nvSpPr>
        <p:spPr>
          <a:xfrm>
            <a:off x="137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0" name="Téglalap 9">
            <a:extLst>
              <a:ext uri="{FF2B5EF4-FFF2-40B4-BE49-F238E27FC236}">
                <a16:creationId xmlns:a16="http://schemas.microsoft.com/office/drawing/2014/main" id="{87616D7F-6C24-0F2B-D203-A0EB01F4564E}"/>
              </a:ext>
            </a:extLst>
          </p:cNvPr>
          <p:cNvSpPr/>
          <p:nvPr/>
        </p:nvSpPr>
        <p:spPr>
          <a:xfrm>
            <a:off x="168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1" name="Téglalap 10">
            <a:extLst>
              <a:ext uri="{FF2B5EF4-FFF2-40B4-BE49-F238E27FC236}">
                <a16:creationId xmlns:a16="http://schemas.microsoft.com/office/drawing/2014/main" id="{92C363B6-86BB-F084-9D69-C5A7DE776CB3}"/>
              </a:ext>
            </a:extLst>
          </p:cNvPr>
          <p:cNvSpPr/>
          <p:nvPr/>
        </p:nvSpPr>
        <p:spPr>
          <a:xfrm>
            <a:off x="199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2" name="Téglalap 11">
            <a:extLst>
              <a:ext uri="{FF2B5EF4-FFF2-40B4-BE49-F238E27FC236}">
                <a16:creationId xmlns:a16="http://schemas.microsoft.com/office/drawing/2014/main" id="{8F9675A0-2641-E1F3-DC3A-C065249CA6F3}"/>
              </a:ext>
            </a:extLst>
          </p:cNvPr>
          <p:cNvSpPr/>
          <p:nvPr/>
        </p:nvSpPr>
        <p:spPr>
          <a:xfrm>
            <a:off x="230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3" name="Téglalap 12">
            <a:extLst>
              <a:ext uri="{FF2B5EF4-FFF2-40B4-BE49-F238E27FC236}">
                <a16:creationId xmlns:a16="http://schemas.microsoft.com/office/drawing/2014/main" id="{E01D9575-2DFB-4521-A1AB-07CE02C842A7}"/>
              </a:ext>
            </a:extLst>
          </p:cNvPr>
          <p:cNvSpPr/>
          <p:nvPr/>
        </p:nvSpPr>
        <p:spPr>
          <a:xfrm>
            <a:off x="261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4" name="Téglalap 13">
            <a:extLst>
              <a:ext uri="{FF2B5EF4-FFF2-40B4-BE49-F238E27FC236}">
                <a16:creationId xmlns:a16="http://schemas.microsoft.com/office/drawing/2014/main" id="{3FB720F9-55A9-5D6A-9F06-87D4F652B866}"/>
              </a:ext>
            </a:extLst>
          </p:cNvPr>
          <p:cNvSpPr/>
          <p:nvPr/>
        </p:nvSpPr>
        <p:spPr>
          <a:xfrm>
            <a:off x="292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5" name="Téglalap 14">
            <a:extLst>
              <a:ext uri="{FF2B5EF4-FFF2-40B4-BE49-F238E27FC236}">
                <a16:creationId xmlns:a16="http://schemas.microsoft.com/office/drawing/2014/main" id="{A1BB6309-B629-B86E-2972-235F8C9A5E1A}"/>
              </a:ext>
            </a:extLst>
          </p:cNvPr>
          <p:cNvSpPr/>
          <p:nvPr/>
        </p:nvSpPr>
        <p:spPr>
          <a:xfrm>
            <a:off x="323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6" name="Téglalap 15">
            <a:extLst>
              <a:ext uri="{FF2B5EF4-FFF2-40B4-BE49-F238E27FC236}">
                <a16:creationId xmlns:a16="http://schemas.microsoft.com/office/drawing/2014/main" id="{8273390B-87F1-76CD-FFE9-8C5E00C1FD79}"/>
              </a:ext>
            </a:extLst>
          </p:cNvPr>
          <p:cNvSpPr/>
          <p:nvPr/>
        </p:nvSpPr>
        <p:spPr>
          <a:xfrm>
            <a:off x="354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7" name="Téglalap 16">
            <a:extLst>
              <a:ext uri="{FF2B5EF4-FFF2-40B4-BE49-F238E27FC236}">
                <a16:creationId xmlns:a16="http://schemas.microsoft.com/office/drawing/2014/main" id="{4FE37860-F37D-9A21-E1A0-5594C5E0B239}"/>
              </a:ext>
            </a:extLst>
          </p:cNvPr>
          <p:cNvSpPr/>
          <p:nvPr/>
        </p:nvSpPr>
        <p:spPr>
          <a:xfrm>
            <a:off x="385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8" name="Téglalap 17">
            <a:extLst>
              <a:ext uri="{FF2B5EF4-FFF2-40B4-BE49-F238E27FC236}">
                <a16:creationId xmlns:a16="http://schemas.microsoft.com/office/drawing/2014/main" id="{7620F9FF-6656-3C4C-ED05-29380E0CADE1}"/>
              </a:ext>
            </a:extLst>
          </p:cNvPr>
          <p:cNvSpPr/>
          <p:nvPr/>
        </p:nvSpPr>
        <p:spPr>
          <a:xfrm>
            <a:off x="416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9" name="Téglalap 18">
            <a:extLst>
              <a:ext uri="{FF2B5EF4-FFF2-40B4-BE49-F238E27FC236}">
                <a16:creationId xmlns:a16="http://schemas.microsoft.com/office/drawing/2014/main" id="{255D5198-BB51-050D-47BF-8EF59885CC85}"/>
              </a:ext>
            </a:extLst>
          </p:cNvPr>
          <p:cNvSpPr/>
          <p:nvPr/>
        </p:nvSpPr>
        <p:spPr>
          <a:xfrm>
            <a:off x="447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0" name="Téglalap 19">
            <a:extLst>
              <a:ext uri="{FF2B5EF4-FFF2-40B4-BE49-F238E27FC236}">
                <a16:creationId xmlns:a16="http://schemas.microsoft.com/office/drawing/2014/main" id="{35E6E292-D55E-AB86-5B82-DF0FA22337E3}"/>
              </a:ext>
            </a:extLst>
          </p:cNvPr>
          <p:cNvSpPr/>
          <p:nvPr/>
        </p:nvSpPr>
        <p:spPr>
          <a:xfrm>
            <a:off x="478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1" name="Téglalap 20">
            <a:extLst>
              <a:ext uri="{FF2B5EF4-FFF2-40B4-BE49-F238E27FC236}">
                <a16:creationId xmlns:a16="http://schemas.microsoft.com/office/drawing/2014/main" id="{6DD0C718-2CAE-8F8F-C6BD-144626B3A7E3}"/>
              </a:ext>
            </a:extLst>
          </p:cNvPr>
          <p:cNvSpPr/>
          <p:nvPr/>
        </p:nvSpPr>
        <p:spPr>
          <a:xfrm>
            <a:off x="509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2" name="Téglalap 21">
            <a:extLst>
              <a:ext uri="{FF2B5EF4-FFF2-40B4-BE49-F238E27FC236}">
                <a16:creationId xmlns:a16="http://schemas.microsoft.com/office/drawing/2014/main" id="{B61B1F92-1389-7AF3-A085-131AEF037216}"/>
              </a:ext>
            </a:extLst>
          </p:cNvPr>
          <p:cNvSpPr/>
          <p:nvPr/>
        </p:nvSpPr>
        <p:spPr>
          <a:xfrm>
            <a:off x="540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3" name="Téglalap 22">
            <a:extLst>
              <a:ext uri="{FF2B5EF4-FFF2-40B4-BE49-F238E27FC236}">
                <a16:creationId xmlns:a16="http://schemas.microsoft.com/office/drawing/2014/main" id="{11788160-26EA-5BFF-D30F-C48230F80FA3}"/>
              </a:ext>
            </a:extLst>
          </p:cNvPr>
          <p:cNvSpPr/>
          <p:nvPr/>
        </p:nvSpPr>
        <p:spPr>
          <a:xfrm>
            <a:off x="571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4" name="Téglalap 23">
            <a:extLst>
              <a:ext uri="{FF2B5EF4-FFF2-40B4-BE49-F238E27FC236}">
                <a16:creationId xmlns:a16="http://schemas.microsoft.com/office/drawing/2014/main" id="{BDFD2C4B-FEFF-34B1-3C2A-4DE1EED2C71D}"/>
              </a:ext>
            </a:extLst>
          </p:cNvPr>
          <p:cNvSpPr/>
          <p:nvPr/>
        </p:nvSpPr>
        <p:spPr>
          <a:xfrm>
            <a:off x="602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5" name="Téglalap 24">
            <a:extLst>
              <a:ext uri="{FF2B5EF4-FFF2-40B4-BE49-F238E27FC236}">
                <a16:creationId xmlns:a16="http://schemas.microsoft.com/office/drawing/2014/main" id="{71B83DD9-E1B2-5D8F-42D1-6BFC2CD6A1A3}"/>
              </a:ext>
            </a:extLst>
          </p:cNvPr>
          <p:cNvSpPr/>
          <p:nvPr/>
        </p:nvSpPr>
        <p:spPr>
          <a:xfrm>
            <a:off x="633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6" name="Téglalap 25">
            <a:extLst>
              <a:ext uri="{FF2B5EF4-FFF2-40B4-BE49-F238E27FC236}">
                <a16:creationId xmlns:a16="http://schemas.microsoft.com/office/drawing/2014/main" id="{99218AF8-4520-C0C0-07CD-23FC43B58B3E}"/>
              </a:ext>
            </a:extLst>
          </p:cNvPr>
          <p:cNvSpPr/>
          <p:nvPr/>
        </p:nvSpPr>
        <p:spPr>
          <a:xfrm>
            <a:off x="664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7" name="Téglalap 26">
            <a:extLst>
              <a:ext uri="{FF2B5EF4-FFF2-40B4-BE49-F238E27FC236}">
                <a16:creationId xmlns:a16="http://schemas.microsoft.com/office/drawing/2014/main" id="{8992B461-A1D4-B413-20D4-B8F74E2CA151}"/>
              </a:ext>
            </a:extLst>
          </p:cNvPr>
          <p:cNvSpPr/>
          <p:nvPr/>
        </p:nvSpPr>
        <p:spPr>
          <a:xfrm>
            <a:off x="695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8" name="Téglalap 27">
            <a:extLst>
              <a:ext uri="{FF2B5EF4-FFF2-40B4-BE49-F238E27FC236}">
                <a16:creationId xmlns:a16="http://schemas.microsoft.com/office/drawing/2014/main" id="{ECC0793D-6509-605F-0112-A6E7FF44F683}"/>
              </a:ext>
            </a:extLst>
          </p:cNvPr>
          <p:cNvSpPr/>
          <p:nvPr/>
        </p:nvSpPr>
        <p:spPr>
          <a:xfrm>
            <a:off x="726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9" name="Téglalap 28">
            <a:extLst>
              <a:ext uri="{FF2B5EF4-FFF2-40B4-BE49-F238E27FC236}">
                <a16:creationId xmlns:a16="http://schemas.microsoft.com/office/drawing/2014/main" id="{4D637D51-7DA5-FF44-CA27-A19E0B99BAA8}"/>
              </a:ext>
            </a:extLst>
          </p:cNvPr>
          <p:cNvSpPr/>
          <p:nvPr/>
        </p:nvSpPr>
        <p:spPr>
          <a:xfrm>
            <a:off x="757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30" name="Téglalap 29">
            <a:extLst>
              <a:ext uri="{FF2B5EF4-FFF2-40B4-BE49-F238E27FC236}">
                <a16:creationId xmlns:a16="http://schemas.microsoft.com/office/drawing/2014/main" id="{8BBD91B3-A290-174E-911E-04D00001F0E3}"/>
              </a:ext>
            </a:extLst>
          </p:cNvPr>
          <p:cNvSpPr/>
          <p:nvPr/>
        </p:nvSpPr>
        <p:spPr>
          <a:xfrm>
            <a:off x="788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31" name="Téglalap 30">
            <a:extLst>
              <a:ext uri="{FF2B5EF4-FFF2-40B4-BE49-F238E27FC236}">
                <a16:creationId xmlns:a16="http://schemas.microsoft.com/office/drawing/2014/main" id="{961970AC-37B1-DB2F-F278-2FDDAA3471CD}"/>
              </a:ext>
            </a:extLst>
          </p:cNvPr>
          <p:cNvSpPr/>
          <p:nvPr/>
        </p:nvSpPr>
        <p:spPr>
          <a:xfrm>
            <a:off x="819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32" name="Téglalap 31">
            <a:extLst>
              <a:ext uri="{FF2B5EF4-FFF2-40B4-BE49-F238E27FC236}">
                <a16:creationId xmlns:a16="http://schemas.microsoft.com/office/drawing/2014/main" id="{713562D8-5421-8CD5-3EF4-03515D00B215}"/>
              </a:ext>
            </a:extLst>
          </p:cNvPr>
          <p:cNvSpPr/>
          <p:nvPr/>
        </p:nvSpPr>
        <p:spPr>
          <a:xfrm>
            <a:off x="850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33" name="Téglalap 32">
            <a:extLst>
              <a:ext uri="{FF2B5EF4-FFF2-40B4-BE49-F238E27FC236}">
                <a16:creationId xmlns:a16="http://schemas.microsoft.com/office/drawing/2014/main" id="{05BA42D1-8E06-D8A5-68E8-10D394147FCD}"/>
              </a:ext>
            </a:extLst>
          </p:cNvPr>
          <p:cNvSpPr/>
          <p:nvPr/>
        </p:nvSpPr>
        <p:spPr>
          <a:xfrm>
            <a:off x="881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34" name="Téglalap 33">
            <a:extLst>
              <a:ext uri="{FF2B5EF4-FFF2-40B4-BE49-F238E27FC236}">
                <a16:creationId xmlns:a16="http://schemas.microsoft.com/office/drawing/2014/main" id="{CB0CE6BA-E51D-7A7C-49AE-8A701E9CC98C}"/>
              </a:ext>
            </a:extLst>
          </p:cNvPr>
          <p:cNvSpPr/>
          <p:nvPr/>
        </p:nvSpPr>
        <p:spPr>
          <a:xfrm>
            <a:off x="9121585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" name="Téglalap 4">
            <a:extLst>
              <a:ext uri="{FF2B5EF4-FFF2-40B4-BE49-F238E27FC236}">
                <a16:creationId xmlns:a16="http://schemas.microsoft.com/office/drawing/2014/main" id="{379FADE1-F48A-07DE-8C1A-579FAEB33FDD}"/>
              </a:ext>
            </a:extLst>
          </p:cNvPr>
          <p:cNvSpPr/>
          <p:nvPr/>
        </p:nvSpPr>
        <p:spPr>
          <a:xfrm>
            <a:off x="2301585" y="2408483"/>
            <a:ext cx="288000" cy="288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V</a:t>
            </a:r>
          </a:p>
        </p:txBody>
      </p:sp>
      <p:sp>
        <p:nvSpPr>
          <p:cNvPr id="6" name="Téglalap 5">
            <a:extLst>
              <a:ext uri="{FF2B5EF4-FFF2-40B4-BE49-F238E27FC236}">
                <a16:creationId xmlns:a16="http://schemas.microsoft.com/office/drawing/2014/main" id="{6A799C31-830E-FA9E-F95A-74C245C93652}"/>
              </a:ext>
            </a:extLst>
          </p:cNvPr>
          <p:cNvSpPr/>
          <p:nvPr/>
        </p:nvSpPr>
        <p:spPr>
          <a:xfrm>
            <a:off x="4471585" y="2408483"/>
            <a:ext cx="288000" cy="288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E</a:t>
            </a:r>
          </a:p>
        </p:txBody>
      </p:sp>
      <p:sp>
        <p:nvSpPr>
          <p:cNvPr id="41" name="Téglalap 40">
            <a:extLst>
              <a:ext uri="{FF2B5EF4-FFF2-40B4-BE49-F238E27FC236}">
                <a16:creationId xmlns:a16="http://schemas.microsoft.com/office/drawing/2014/main" id="{902528C1-F2D0-91F8-2DC7-81041EBA8F78}"/>
              </a:ext>
            </a:extLst>
          </p:cNvPr>
          <p:cNvSpPr/>
          <p:nvPr/>
        </p:nvSpPr>
        <p:spPr>
          <a:xfrm>
            <a:off x="137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42" name="Téglalap 41">
            <a:extLst>
              <a:ext uri="{FF2B5EF4-FFF2-40B4-BE49-F238E27FC236}">
                <a16:creationId xmlns:a16="http://schemas.microsoft.com/office/drawing/2014/main" id="{3077C1AA-8F9D-6894-DEFE-5F2ED53CE5FF}"/>
              </a:ext>
            </a:extLst>
          </p:cNvPr>
          <p:cNvSpPr/>
          <p:nvPr/>
        </p:nvSpPr>
        <p:spPr>
          <a:xfrm>
            <a:off x="168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43" name="Téglalap 42">
            <a:extLst>
              <a:ext uri="{FF2B5EF4-FFF2-40B4-BE49-F238E27FC236}">
                <a16:creationId xmlns:a16="http://schemas.microsoft.com/office/drawing/2014/main" id="{27E1BF4A-88B8-E6DE-CD6C-857A8AE439AA}"/>
              </a:ext>
            </a:extLst>
          </p:cNvPr>
          <p:cNvSpPr/>
          <p:nvPr/>
        </p:nvSpPr>
        <p:spPr>
          <a:xfrm>
            <a:off x="199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46" name="Téglalap 45">
            <a:extLst>
              <a:ext uri="{FF2B5EF4-FFF2-40B4-BE49-F238E27FC236}">
                <a16:creationId xmlns:a16="http://schemas.microsoft.com/office/drawing/2014/main" id="{DFE48759-C745-9F80-F554-978AAAD71044}"/>
              </a:ext>
            </a:extLst>
          </p:cNvPr>
          <p:cNvSpPr/>
          <p:nvPr/>
        </p:nvSpPr>
        <p:spPr>
          <a:xfrm>
            <a:off x="292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47" name="Téglalap 46">
            <a:extLst>
              <a:ext uri="{FF2B5EF4-FFF2-40B4-BE49-F238E27FC236}">
                <a16:creationId xmlns:a16="http://schemas.microsoft.com/office/drawing/2014/main" id="{8B09C12A-0FC4-E0BB-CEF2-45BDB4990A38}"/>
              </a:ext>
            </a:extLst>
          </p:cNvPr>
          <p:cNvSpPr/>
          <p:nvPr/>
        </p:nvSpPr>
        <p:spPr>
          <a:xfrm>
            <a:off x="323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48" name="Téglalap 47">
            <a:extLst>
              <a:ext uri="{FF2B5EF4-FFF2-40B4-BE49-F238E27FC236}">
                <a16:creationId xmlns:a16="http://schemas.microsoft.com/office/drawing/2014/main" id="{21EF4BD8-C7FE-3E06-119A-10F99BFF0A10}"/>
              </a:ext>
            </a:extLst>
          </p:cNvPr>
          <p:cNvSpPr/>
          <p:nvPr/>
        </p:nvSpPr>
        <p:spPr>
          <a:xfrm>
            <a:off x="354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49" name="Téglalap 48">
            <a:extLst>
              <a:ext uri="{FF2B5EF4-FFF2-40B4-BE49-F238E27FC236}">
                <a16:creationId xmlns:a16="http://schemas.microsoft.com/office/drawing/2014/main" id="{44BC004C-64E2-BDD6-74C5-B5E9B6A9406D}"/>
              </a:ext>
            </a:extLst>
          </p:cNvPr>
          <p:cNvSpPr/>
          <p:nvPr/>
        </p:nvSpPr>
        <p:spPr>
          <a:xfrm>
            <a:off x="385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0" name="Téglalap 49">
            <a:extLst>
              <a:ext uri="{FF2B5EF4-FFF2-40B4-BE49-F238E27FC236}">
                <a16:creationId xmlns:a16="http://schemas.microsoft.com/office/drawing/2014/main" id="{768EB0CC-B3D0-F916-3EB5-F8DA98AEFA6D}"/>
              </a:ext>
            </a:extLst>
          </p:cNvPr>
          <p:cNvSpPr/>
          <p:nvPr/>
        </p:nvSpPr>
        <p:spPr>
          <a:xfrm>
            <a:off x="416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1" name="Téglalap 50">
            <a:extLst>
              <a:ext uri="{FF2B5EF4-FFF2-40B4-BE49-F238E27FC236}">
                <a16:creationId xmlns:a16="http://schemas.microsoft.com/office/drawing/2014/main" id="{2EFAB782-D8EE-33C8-C5D9-6C8411D4CCDA}"/>
              </a:ext>
            </a:extLst>
          </p:cNvPr>
          <p:cNvSpPr/>
          <p:nvPr/>
        </p:nvSpPr>
        <p:spPr>
          <a:xfrm>
            <a:off x="571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2" name="Téglalap 51">
            <a:extLst>
              <a:ext uri="{FF2B5EF4-FFF2-40B4-BE49-F238E27FC236}">
                <a16:creationId xmlns:a16="http://schemas.microsoft.com/office/drawing/2014/main" id="{F8031D71-F885-33BF-E1C5-802CEB02FEB7}"/>
              </a:ext>
            </a:extLst>
          </p:cNvPr>
          <p:cNvSpPr/>
          <p:nvPr/>
        </p:nvSpPr>
        <p:spPr>
          <a:xfrm>
            <a:off x="478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3" name="Téglalap 52">
            <a:extLst>
              <a:ext uri="{FF2B5EF4-FFF2-40B4-BE49-F238E27FC236}">
                <a16:creationId xmlns:a16="http://schemas.microsoft.com/office/drawing/2014/main" id="{2354B061-4B39-3112-7861-9C5894FF7572}"/>
              </a:ext>
            </a:extLst>
          </p:cNvPr>
          <p:cNvSpPr/>
          <p:nvPr/>
        </p:nvSpPr>
        <p:spPr>
          <a:xfrm>
            <a:off x="509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4" name="Téglalap 53">
            <a:extLst>
              <a:ext uri="{FF2B5EF4-FFF2-40B4-BE49-F238E27FC236}">
                <a16:creationId xmlns:a16="http://schemas.microsoft.com/office/drawing/2014/main" id="{B17E63A2-5F3F-54D0-91B7-6F9248A85959}"/>
              </a:ext>
            </a:extLst>
          </p:cNvPr>
          <p:cNvSpPr/>
          <p:nvPr/>
        </p:nvSpPr>
        <p:spPr>
          <a:xfrm>
            <a:off x="540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6" name="Téglalap 55">
            <a:extLst>
              <a:ext uri="{FF2B5EF4-FFF2-40B4-BE49-F238E27FC236}">
                <a16:creationId xmlns:a16="http://schemas.microsoft.com/office/drawing/2014/main" id="{DA233EF5-3628-6869-BEA8-82909D2D8FA1}"/>
              </a:ext>
            </a:extLst>
          </p:cNvPr>
          <p:cNvSpPr/>
          <p:nvPr/>
        </p:nvSpPr>
        <p:spPr>
          <a:xfrm>
            <a:off x="602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7" name="Téglalap 56">
            <a:extLst>
              <a:ext uri="{FF2B5EF4-FFF2-40B4-BE49-F238E27FC236}">
                <a16:creationId xmlns:a16="http://schemas.microsoft.com/office/drawing/2014/main" id="{8E92361A-A69E-6108-D5A9-AF1925D6DA92}"/>
              </a:ext>
            </a:extLst>
          </p:cNvPr>
          <p:cNvSpPr/>
          <p:nvPr/>
        </p:nvSpPr>
        <p:spPr>
          <a:xfrm>
            <a:off x="633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8" name="Téglalap 57">
            <a:extLst>
              <a:ext uri="{FF2B5EF4-FFF2-40B4-BE49-F238E27FC236}">
                <a16:creationId xmlns:a16="http://schemas.microsoft.com/office/drawing/2014/main" id="{D0BFDDE9-25A0-758E-171B-54DD24FDD775}"/>
              </a:ext>
            </a:extLst>
          </p:cNvPr>
          <p:cNvSpPr/>
          <p:nvPr/>
        </p:nvSpPr>
        <p:spPr>
          <a:xfrm>
            <a:off x="664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9" name="Téglalap 58">
            <a:extLst>
              <a:ext uri="{FF2B5EF4-FFF2-40B4-BE49-F238E27FC236}">
                <a16:creationId xmlns:a16="http://schemas.microsoft.com/office/drawing/2014/main" id="{02E74157-AF70-B7F6-96A7-1C04CE49E7BB}"/>
              </a:ext>
            </a:extLst>
          </p:cNvPr>
          <p:cNvSpPr/>
          <p:nvPr/>
        </p:nvSpPr>
        <p:spPr>
          <a:xfrm>
            <a:off x="9741561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0" name="Téglalap 59">
            <a:extLst>
              <a:ext uri="{FF2B5EF4-FFF2-40B4-BE49-F238E27FC236}">
                <a16:creationId xmlns:a16="http://schemas.microsoft.com/office/drawing/2014/main" id="{85D39C4C-E359-5E9F-FAAB-FB99C708FAFF}"/>
              </a:ext>
            </a:extLst>
          </p:cNvPr>
          <p:cNvSpPr/>
          <p:nvPr/>
        </p:nvSpPr>
        <p:spPr>
          <a:xfrm>
            <a:off x="726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1" name="Téglalap 60">
            <a:extLst>
              <a:ext uri="{FF2B5EF4-FFF2-40B4-BE49-F238E27FC236}">
                <a16:creationId xmlns:a16="http://schemas.microsoft.com/office/drawing/2014/main" id="{D0D4C10C-42B5-8C1D-F39A-A4F39B29EF9A}"/>
              </a:ext>
            </a:extLst>
          </p:cNvPr>
          <p:cNvSpPr/>
          <p:nvPr/>
        </p:nvSpPr>
        <p:spPr>
          <a:xfrm>
            <a:off x="757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2" name="Téglalap 61">
            <a:extLst>
              <a:ext uri="{FF2B5EF4-FFF2-40B4-BE49-F238E27FC236}">
                <a16:creationId xmlns:a16="http://schemas.microsoft.com/office/drawing/2014/main" id="{8D464D1D-DB49-4950-DBFC-8893C3B23255}"/>
              </a:ext>
            </a:extLst>
          </p:cNvPr>
          <p:cNvSpPr/>
          <p:nvPr/>
        </p:nvSpPr>
        <p:spPr>
          <a:xfrm>
            <a:off x="788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3" name="Téglalap 62">
            <a:extLst>
              <a:ext uri="{FF2B5EF4-FFF2-40B4-BE49-F238E27FC236}">
                <a16:creationId xmlns:a16="http://schemas.microsoft.com/office/drawing/2014/main" id="{10423084-D041-4862-D3C7-D55574949A03}"/>
              </a:ext>
            </a:extLst>
          </p:cNvPr>
          <p:cNvSpPr/>
          <p:nvPr/>
        </p:nvSpPr>
        <p:spPr>
          <a:xfrm>
            <a:off x="819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4" name="Téglalap 63">
            <a:extLst>
              <a:ext uri="{FF2B5EF4-FFF2-40B4-BE49-F238E27FC236}">
                <a16:creationId xmlns:a16="http://schemas.microsoft.com/office/drawing/2014/main" id="{21199E2C-10FE-FB57-8C63-380EE60CC6C6}"/>
              </a:ext>
            </a:extLst>
          </p:cNvPr>
          <p:cNvSpPr/>
          <p:nvPr/>
        </p:nvSpPr>
        <p:spPr>
          <a:xfrm>
            <a:off x="850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5" name="Téglalap 64">
            <a:extLst>
              <a:ext uri="{FF2B5EF4-FFF2-40B4-BE49-F238E27FC236}">
                <a16:creationId xmlns:a16="http://schemas.microsoft.com/office/drawing/2014/main" id="{00EECBDB-86A2-742E-D1B8-500C8813828F}"/>
              </a:ext>
            </a:extLst>
          </p:cNvPr>
          <p:cNvSpPr/>
          <p:nvPr/>
        </p:nvSpPr>
        <p:spPr>
          <a:xfrm>
            <a:off x="881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6" name="Téglalap 65">
            <a:extLst>
              <a:ext uri="{FF2B5EF4-FFF2-40B4-BE49-F238E27FC236}">
                <a16:creationId xmlns:a16="http://schemas.microsoft.com/office/drawing/2014/main" id="{37871049-D0D2-6AAF-9650-4230AC4DCDA5}"/>
              </a:ext>
            </a:extLst>
          </p:cNvPr>
          <p:cNvSpPr/>
          <p:nvPr/>
        </p:nvSpPr>
        <p:spPr>
          <a:xfrm>
            <a:off x="9121585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7" name="Téglalap 66">
            <a:extLst>
              <a:ext uri="{FF2B5EF4-FFF2-40B4-BE49-F238E27FC236}">
                <a16:creationId xmlns:a16="http://schemas.microsoft.com/office/drawing/2014/main" id="{2154B5C7-8B32-7350-B0F0-52E725890C97}"/>
              </a:ext>
            </a:extLst>
          </p:cNvPr>
          <p:cNvSpPr/>
          <p:nvPr/>
        </p:nvSpPr>
        <p:spPr>
          <a:xfrm>
            <a:off x="6951597" y="2408483"/>
            <a:ext cx="288000" cy="288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V</a:t>
            </a:r>
          </a:p>
        </p:txBody>
      </p:sp>
      <p:sp>
        <p:nvSpPr>
          <p:cNvPr id="68" name="Téglalap 67">
            <a:extLst>
              <a:ext uri="{FF2B5EF4-FFF2-40B4-BE49-F238E27FC236}">
                <a16:creationId xmlns:a16="http://schemas.microsoft.com/office/drawing/2014/main" id="{22A5C560-493C-1795-3042-373EBCA9EF74}"/>
              </a:ext>
            </a:extLst>
          </p:cNvPr>
          <p:cNvSpPr/>
          <p:nvPr/>
        </p:nvSpPr>
        <p:spPr>
          <a:xfrm>
            <a:off x="9431573" y="2408483"/>
            <a:ext cx="288000" cy="288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E</a:t>
            </a:r>
          </a:p>
        </p:txBody>
      </p:sp>
      <p:sp>
        <p:nvSpPr>
          <p:cNvPr id="69" name="Téglalap 68">
            <a:extLst>
              <a:ext uri="{FF2B5EF4-FFF2-40B4-BE49-F238E27FC236}">
                <a16:creationId xmlns:a16="http://schemas.microsoft.com/office/drawing/2014/main" id="{96DC1D71-A24F-2B6C-CC26-6001165A1F4E}"/>
              </a:ext>
            </a:extLst>
          </p:cNvPr>
          <p:cNvSpPr/>
          <p:nvPr/>
        </p:nvSpPr>
        <p:spPr>
          <a:xfrm>
            <a:off x="10049923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70" name="Téglalap 69">
            <a:extLst>
              <a:ext uri="{FF2B5EF4-FFF2-40B4-BE49-F238E27FC236}">
                <a16:creationId xmlns:a16="http://schemas.microsoft.com/office/drawing/2014/main" id="{B2028291-3FE1-EF36-7F34-136E9DE69D1E}"/>
              </a:ext>
            </a:extLst>
          </p:cNvPr>
          <p:cNvSpPr/>
          <p:nvPr/>
        </p:nvSpPr>
        <p:spPr>
          <a:xfrm>
            <a:off x="10358285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71" name="Téglalap 70">
            <a:extLst>
              <a:ext uri="{FF2B5EF4-FFF2-40B4-BE49-F238E27FC236}">
                <a16:creationId xmlns:a16="http://schemas.microsoft.com/office/drawing/2014/main" id="{5BCB945E-A67F-A6BC-BFD0-CCA6531D030A}"/>
              </a:ext>
            </a:extLst>
          </p:cNvPr>
          <p:cNvSpPr/>
          <p:nvPr/>
        </p:nvSpPr>
        <p:spPr>
          <a:xfrm>
            <a:off x="10668285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72" name="Téglalap 71">
            <a:extLst>
              <a:ext uri="{FF2B5EF4-FFF2-40B4-BE49-F238E27FC236}">
                <a16:creationId xmlns:a16="http://schemas.microsoft.com/office/drawing/2014/main" id="{ADFC7D5E-E0F5-B253-09C4-55858D66AEE9}"/>
              </a:ext>
            </a:extLst>
          </p:cNvPr>
          <p:cNvSpPr/>
          <p:nvPr/>
        </p:nvSpPr>
        <p:spPr>
          <a:xfrm>
            <a:off x="10978285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73" name="Téglalap 72">
            <a:extLst>
              <a:ext uri="{FF2B5EF4-FFF2-40B4-BE49-F238E27FC236}">
                <a16:creationId xmlns:a16="http://schemas.microsoft.com/office/drawing/2014/main" id="{2CB6C159-0D98-47D0-D2D0-0E1CE5363361}"/>
              </a:ext>
            </a:extLst>
          </p:cNvPr>
          <p:cNvSpPr/>
          <p:nvPr/>
        </p:nvSpPr>
        <p:spPr>
          <a:xfrm>
            <a:off x="11288285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74" name="Téglalap 73">
            <a:extLst>
              <a:ext uri="{FF2B5EF4-FFF2-40B4-BE49-F238E27FC236}">
                <a16:creationId xmlns:a16="http://schemas.microsoft.com/office/drawing/2014/main" id="{E96B9553-8872-3C6D-8267-1206A838E9F2}"/>
              </a:ext>
            </a:extLst>
          </p:cNvPr>
          <p:cNvSpPr/>
          <p:nvPr/>
        </p:nvSpPr>
        <p:spPr>
          <a:xfrm>
            <a:off x="11598273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77" name="Szövegdoboz 76">
            <a:extLst>
              <a:ext uri="{FF2B5EF4-FFF2-40B4-BE49-F238E27FC236}">
                <a16:creationId xmlns:a16="http://schemas.microsoft.com/office/drawing/2014/main" id="{8060062D-0132-3B79-5745-838BD786DB55}"/>
              </a:ext>
            </a:extLst>
          </p:cNvPr>
          <p:cNvSpPr txBox="1"/>
          <p:nvPr/>
        </p:nvSpPr>
        <p:spPr>
          <a:xfrm>
            <a:off x="1340410" y="1441526"/>
            <a:ext cx="2423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.</a:t>
            </a:r>
          </a:p>
          <a:p>
            <a:r>
              <a:rPr lang="hu-HU" dirty="0"/>
              <a:t>.</a:t>
            </a:r>
          </a:p>
          <a:p>
            <a:r>
              <a:rPr lang="hu-HU" dirty="0"/>
              <a:t>.</a:t>
            </a:r>
          </a:p>
        </p:txBody>
      </p:sp>
      <p:sp>
        <p:nvSpPr>
          <p:cNvPr id="80" name="Téglalap 79">
            <a:extLst>
              <a:ext uri="{FF2B5EF4-FFF2-40B4-BE49-F238E27FC236}">
                <a16:creationId xmlns:a16="http://schemas.microsoft.com/office/drawing/2014/main" id="{2A9A9CF9-5163-E666-5522-44BF2B1B047D}"/>
              </a:ext>
            </a:extLst>
          </p:cNvPr>
          <p:cNvSpPr/>
          <p:nvPr/>
        </p:nvSpPr>
        <p:spPr>
          <a:xfrm>
            <a:off x="2301585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</a:t>
            </a:r>
          </a:p>
        </p:txBody>
      </p:sp>
      <p:sp>
        <p:nvSpPr>
          <p:cNvPr id="81" name="Téglalap 80">
            <a:extLst>
              <a:ext uri="{FF2B5EF4-FFF2-40B4-BE49-F238E27FC236}">
                <a16:creationId xmlns:a16="http://schemas.microsoft.com/office/drawing/2014/main" id="{3ADA6D15-9635-6E6C-CD33-A31C0875FDDD}"/>
              </a:ext>
            </a:extLst>
          </p:cNvPr>
          <p:cNvSpPr/>
          <p:nvPr/>
        </p:nvSpPr>
        <p:spPr>
          <a:xfrm>
            <a:off x="4471585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10</a:t>
            </a:r>
          </a:p>
        </p:txBody>
      </p:sp>
      <p:sp>
        <p:nvSpPr>
          <p:cNvPr id="82" name="Téglalap 81">
            <a:extLst>
              <a:ext uri="{FF2B5EF4-FFF2-40B4-BE49-F238E27FC236}">
                <a16:creationId xmlns:a16="http://schemas.microsoft.com/office/drawing/2014/main" id="{B0B40380-6486-D748-AE4E-B22A955B1800}"/>
              </a:ext>
            </a:extLst>
          </p:cNvPr>
          <p:cNvSpPr/>
          <p:nvPr/>
        </p:nvSpPr>
        <p:spPr>
          <a:xfrm>
            <a:off x="137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0</a:t>
            </a:r>
          </a:p>
        </p:txBody>
      </p:sp>
      <p:sp>
        <p:nvSpPr>
          <p:cNvPr id="83" name="Téglalap 82">
            <a:extLst>
              <a:ext uri="{FF2B5EF4-FFF2-40B4-BE49-F238E27FC236}">
                <a16:creationId xmlns:a16="http://schemas.microsoft.com/office/drawing/2014/main" id="{069B42CC-BAA0-1902-F0F9-06204FE29A28}"/>
              </a:ext>
            </a:extLst>
          </p:cNvPr>
          <p:cNvSpPr/>
          <p:nvPr/>
        </p:nvSpPr>
        <p:spPr>
          <a:xfrm>
            <a:off x="168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</a:t>
            </a:r>
          </a:p>
        </p:txBody>
      </p:sp>
      <p:sp>
        <p:nvSpPr>
          <p:cNvPr id="84" name="Téglalap 83">
            <a:extLst>
              <a:ext uri="{FF2B5EF4-FFF2-40B4-BE49-F238E27FC236}">
                <a16:creationId xmlns:a16="http://schemas.microsoft.com/office/drawing/2014/main" id="{4918AE20-A3B0-1DF7-2D26-246505987FAC}"/>
              </a:ext>
            </a:extLst>
          </p:cNvPr>
          <p:cNvSpPr/>
          <p:nvPr/>
        </p:nvSpPr>
        <p:spPr>
          <a:xfrm>
            <a:off x="199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</a:t>
            </a:r>
          </a:p>
        </p:txBody>
      </p:sp>
      <p:sp>
        <p:nvSpPr>
          <p:cNvPr id="85" name="Téglalap 84">
            <a:extLst>
              <a:ext uri="{FF2B5EF4-FFF2-40B4-BE49-F238E27FC236}">
                <a16:creationId xmlns:a16="http://schemas.microsoft.com/office/drawing/2014/main" id="{1E9495EE-8498-2FC9-6C73-3304627015BB}"/>
              </a:ext>
            </a:extLst>
          </p:cNvPr>
          <p:cNvSpPr/>
          <p:nvPr/>
        </p:nvSpPr>
        <p:spPr>
          <a:xfrm>
            <a:off x="261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4</a:t>
            </a:r>
          </a:p>
        </p:txBody>
      </p:sp>
      <p:sp>
        <p:nvSpPr>
          <p:cNvPr id="86" name="Téglalap 85">
            <a:extLst>
              <a:ext uri="{FF2B5EF4-FFF2-40B4-BE49-F238E27FC236}">
                <a16:creationId xmlns:a16="http://schemas.microsoft.com/office/drawing/2014/main" id="{73905D33-D0C2-4C47-2EC7-8170BC6FB55F}"/>
              </a:ext>
            </a:extLst>
          </p:cNvPr>
          <p:cNvSpPr/>
          <p:nvPr/>
        </p:nvSpPr>
        <p:spPr>
          <a:xfrm>
            <a:off x="292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5</a:t>
            </a:r>
          </a:p>
        </p:txBody>
      </p:sp>
      <p:sp>
        <p:nvSpPr>
          <p:cNvPr id="87" name="Téglalap 86">
            <a:extLst>
              <a:ext uri="{FF2B5EF4-FFF2-40B4-BE49-F238E27FC236}">
                <a16:creationId xmlns:a16="http://schemas.microsoft.com/office/drawing/2014/main" id="{446F51CB-1EBE-10BE-5C1B-522ED1D2DBBD}"/>
              </a:ext>
            </a:extLst>
          </p:cNvPr>
          <p:cNvSpPr/>
          <p:nvPr/>
        </p:nvSpPr>
        <p:spPr>
          <a:xfrm>
            <a:off x="323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6</a:t>
            </a:r>
          </a:p>
        </p:txBody>
      </p:sp>
      <p:sp>
        <p:nvSpPr>
          <p:cNvPr id="88" name="Téglalap 87">
            <a:extLst>
              <a:ext uri="{FF2B5EF4-FFF2-40B4-BE49-F238E27FC236}">
                <a16:creationId xmlns:a16="http://schemas.microsoft.com/office/drawing/2014/main" id="{4B0B6D36-A616-A756-B4F6-238798C565D7}"/>
              </a:ext>
            </a:extLst>
          </p:cNvPr>
          <p:cNvSpPr/>
          <p:nvPr/>
        </p:nvSpPr>
        <p:spPr>
          <a:xfrm>
            <a:off x="354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7</a:t>
            </a:r>
          </a:p>
        </p:txBody>
      </p:sp>
      <p:sp>
        <p:nvSpPr>
          <p:cNvPr id="89" name="Téglalap 88">
            <a:extLst>
              <a:ext uri="{FF2B5EF4-FFF2-40B4-BE49-F238E27FC236}">
                <a16:creationId xmlns:a16="http://schemas.microsoft.com/office/drawing/2014/main" id="{DDCDE985-BFFE-2604-D4A2-FDA0A8B52BB5}"/>
              </a:ext>
            </a:extLst>
          </p:cNvPr>
          <p:cNvSpPr/>
          <p:nvPr/>
        </p:nvSpPr>
        <p:spPr>
          <a:xfrm>
            <a:off x="385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8</a:t>
            </a:r>
          </a:p>
        </p:txBody>
      </p:sp>
      <p:sp>
        <p:nvSpPr>
          <p:cNvPr id="90" name="Téglalap 89">
            <a:extLst>
              <a:ext uri="{FF2B5EF4-FFF2-40B4-BE49-F238E27FC236}">
                <a16:creationId xmlns:a16="http://schemas.microsoft.com/office/drawing/2014/main" id="{F0180B5C-6FAD-7803-3CAB-B4A8A7373C7C}"/>
              </a:ext>
            </a:extLst>
          </p:cNvPr>
          <p:cNvSpPr/>
          <p:nvPr/>
        </p:nvSpPr>
        <p:spPr>
          <a:xfrm>
            <a:off x="416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9</a:t>
            </a:r>
          </a:p>
        </p:txBody>
      </p:sp>
      <p:sp>
        <p:nvSpPr>
          <p:cNvPr id="91" name="Téglalap 90">
            <a:extLst>
              <a:ext uri="{FF2B5EF4-FFF2-40B4-BE49-F238E27FC236}">
                <a16:creationId xmlns:a16="http://schemas.microsoft.com/office/drawing/2014/main" id="{AB7E8C1D-5B83-211A-372D-CBA7749A56C1}"/>
              </a:ext>
            </a:extLst>
          </p:cNvPr>
          <p:cNvSpPr/>
          <p:nvPr/>
        </p:nvSpPr>
        <p:spPr>
          <a:xfrm>
            <a:off x="571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14</a:t>
            </a:r>
          </a:p>
        </p:txBody>
      </p:sp>
      <p:sp>
        <p:nvSpPr>
          <p:cNvPr id="92" name="Téglalap 91">
            <a:extLst>
              <a:ext uri="{FF2B5EF4-FFF2-40B4-BE49-F238E27FC236}">
                <a16:creationId xmlns:a16="http://schemas.microsoft.com/office/drawing/2014/main" id="{13A82F84-D7D2-0B15-8D09-D0CF1EE576A3}"/>
              </a:ext>
            </a:extLst>
          </p:cNvPr>
          <p:cNvSpPr/>
          <p:nvPr/>
        </p:nvSpPr>
        <p:spPr>
          <a:xfrm>
            <a:off x="478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11</a:t>
            </a:r>
          </a:p>
        </p:txBody>
      </p:sp>
      <p:sp>
        <p:nvSpPr>
          <p:cNvPr id="93" name="Téglalap 92">
            <a:extLst>
              <a:ext uri="{FF2B5EF4-FFF2-40B4-BE49-F238E27FC236}">
                <a16:creationId xmlns:a16="http://schemas.microsoft.com/office/drawing/2014/main" id="{58DA06C9-9A82-D259-52C3-302702A65049}"/>
              </a:ext>
            </a:extLst>
          </p:cNvPr>
          <p:cNvSpPr/>
          <p:nvPr/>
        </p:nvSpPr>
        <p:spPr>
          <a:xfrm>
            <a:off x="509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12</a:t>
            </a:r>
          </a:p>
        </p:txBody>
      </p:sp>
      <p:sp>
        <p:nvSpPr>
          <p:cNvPr id="94" name="Téglalap 93">
            <a:extLst>
              <a:ext uri="{FF2B5EF4-FFF2-40B4-BE49-F238E27FC236}">
                <a16:creationId xmlns:a16="http://schemas.microsoft.com/office/drawing/2014/main" id="{9128CB45-D879-4E5F-0274-6246C5D0E89E}"/>
              </a:ext>
            </a:extLst>
          </p:cNvPr>
          <p:cNvSpPr/>
          <p:nvPr/>
        </p:nvSpPr>
        <p:spPr>
          <a:xfrm>
            <a:off x="540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13</a:t>
            </a:r>
          </a:p>
        </p:txBody>
      </p:sp>
      <p:sp>
        <p:nvSpPr>
          <p:cNvPr id="95" name="Téglalap 94">
            <a:extLst>
              <a:ext uri="{FF2B5EF4-FFF2-40B4-BE49-F238E27FC236}">
                <a16:creationId xmlns:a16="http://schemas.microsoft.com/office/drawing/2014/main" id="{CA51DCDF-1326-DE61-4A44-C6CAD003CA0E}"/>
              </a:ext>
            </a:extLst>
          </p:cNvPr>
          <p:cNvSpPr/>
          <p:nvPr/>
        </p:nvSpPr>
        <p:spPr>
          <a:xfrm>
            <a:off x="602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15</a:t>
            </a:r>
          </a:p>
        </p:txBody>
      </p:sp>
      <p:sp>
        <p:nvSpPr>
          <p:cNvPr id="96" name="Téglalap 95">
            <a:extLst>
              <a:ext uri="{FF2B5EF4-FFF2-40B4-BE49-F238E27FC236}">
                <a16:creationId xmlns:a16="http://schemas.microsoft.com/office/drawing/2014/main" id="{F669D4BA-604C-EB22-4993-49FE26D061E0}"/>
              </a:ext>
            </a:extLst>
          </p:cNvPr>
          <p:cNvSpPr/>
          <p:nvPr/>
        </p:nvSpPr>
        <p:spPr>
          <a:xfrm>
            <a:off x="633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16</a:t>
            </a:r>
          </a:p>
        </p:txBody>
      </p:sp>
      <p:sp>
        <p:nvSpPr>
          <p:cNvPr id="97" name="Téglalap 96">
            <a:extLst>
              <a:ext uri="{FF2B5EF4-FFF2-40B4-BE49-F238E27FC236}">
                <a16:creationId xmlns:a16="http://schemas.microsoft.com/office/drawing/2014/main" id="{2F97C36D-6826-1098-0908-C7B44C1761C4}"/>
              </a:ext>
            </a:extLst>
          </p:cNvPr>
          <p:cNvSpPr/>
          <p:nvPr/>
        </p:nvSpPr>
        <p:spPr>
          <a:xfrm>
            <a:off x="664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17</a:t>
            </a:r>
          </a:p>
        </p:txBody>
      </p:sp>
      <p:sp>
        <p:nvSpPr>
          <p:cNvPr id="98" name="Téglalap 97">
            <a:extLst>
              <a:ext uri="{FF2B5EF4-FFF2-40B4-BE49-F238E27FC236}">
                <a16:creationId xmlns:a16="http://schemas.microsoft.com/office/drawing/2014/main" id="{22710997-B538-1F41-0029-26CE6E87C0CD}"/>
              </a:ext>
            </a:extLst>
          </p:cNvPr>
          <p:cNvSpPr/>
          <p:nvPr/>
        </p:nvSpPr>
        <p:spPr>
          <a:xfrm>
            <a:off x="9741561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27</a:t>
            </a:r>
          </a:p>
        </p:txBody>
      </p:sp>
      <p:sp>
        <p:nvSpPr>
          <p:cNvPr id="99" name="Téglalap 98">
            <a:extLst>
              <a:ext uri="{FF2B5EF4-FFF2-40B4-BE49-F238E27FC236}">
                <a16:creationId xmlns:a16="http://schemas.microsoft.com/office/drawing/2014/main" id="{755904D6-5DC7-CB44-AF55-D92323C0F9E6}"/>
              </a:ext>
            </a:extLst>
          </p:cNvPr>
          <p:cNvSpPr/>
          <p:nvPr/>
        </p:nvSpPr>
        <p:spPr>
          <a:xfrm>
            <a:off x="726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19</a:t>
            </a:r>
          </a:p>
        </p:txBody>
      </p:sp>
      <p:sp>
        <p:nvSpPr>
          <p:cNvPr id="100" name="Téglalap 99">
            <a:extLst>
              <a:ext uri="{FF2B5EF4-FFF2-40B4-BE49-F238E27FC236}">
                <a16:creationId xmlns:a16="http://schemas.microsoft.com/office/drawing/2014/main" id="{9D0E71C4-F2E1-89CB-5E3D-B6982C8F9168}"/>
              </a:ext>
            </a:extLst>
          </p:cNvPr>
          <p:cNvSpPr/>
          <p:nvPr/>
        </p:nvSpPr>
        <p:spPr>
          <a:xfrm>
            <a:off x="757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20</a:t>
            </a:r>
          </a:p>
        </p:txBody>
      </p:sp>
      <p:sp>
        <p:nvSpPr>
          <p:cNvPr id="101" name="Téglalap 100">
            <a:extLst>
              <a:ext uri="{FF2B5EF4-FFF2-40B4-BE49-F238E27FC236}">
                <a16:creationId xmlns:a16="http://schemas.microsoft.com/office/drawing/2014/main" id="{AD5555D2-07CD-529A-E912-9B250C374A23}"/>
              </a:ext>
            </a:extLst>
          </p:cNvPr>
          <p:cNvSpPr/>
          <p:nvPr/>
        </p:nvSpPr>
        <p:spPr>
          <a:xfrm>
            <a:off x="788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21</a:t>
            </a:r>
          </a:p>
        </p:txBody>
      </p:sp>
      <p:sp>
        <p:nvSpPr>
          <p:cNvPr id="102" name="Téglalap 101">
            <a:extLst>
              <a:ext uri="{FF2B5EF4-FFF2-40B4-BE49-F238E27FC236}">
                <a16:creationId xmlns:a16="http://schemas.microsoft.com/office/drawing/2014/main" id="{B8971B8F-9A72-B120-8F55-EDE9391BE729}"/>
              </a:ext>
            </a:extLst>
          </p:cNvPr>
          <p:cNvSpPr/>
          <p:nvPr/>
        </p:nvSpPr>
        <p:spPr>
          <a:xfrm>
            <a:off x="819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22</a:t>
            </a:r>
          </a:p>
        </p:txBody>
      </p:sp>
      <p:sp>
        <p:nvSpPr>
          <p:cNvPr id="103" name="Téglalap 102">
            <a:extLst>
              <a:ext uri="{FF2B5EF4-FFF2-40B4-BE49-F238E27FC236}">
                <a16:creationId xmlns:a16="http://schemas.microsoft.com/office/drawing/2014/main" id="{C13E9397-9819-A0F6-6ADA-BD58A260DDA2}"/>
              </a:ext>
            </a:extLst>
          </p:cNvPr>
          <p:cNvSpPr/>
          <p:nvPr/>
        </p:nvSpPr>
        <p:spPr>
          <a:xfrm>
            <a:off x="850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23</a:t>
            </a:r>
          </a:p>
        </p:txBody>
      </p:sp>
      <p:sp>
        <p:nvSpPr>
          <p:cNvPr id="104" name="Téglalap 103">
            <a:extLst>
              <a:ext uri="{FF2B5EF4-FFF2-40B4-BE49-F238E27FC236}">
                <a16:creationId xmlns:a16="http://schemas.microsoft.com/office/drawing/2014/main" id="{98DEAA05-3745-2178-E33B-2C8BBE5BF5D8}"/>
              </a:ext>
            </a:extLst>
          </p:cNvPr>
          <p:cNvSpPr/>
          <p:nvPr/>
        </p:nvSpPr>
        <p:spPr>
          <a:xfrm>
            <a:off x="881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24</a:t>
            </a:r>
          </a:p>
        </p:txBody>
      </p:sp>
      <p:sp>
        <p:nvSpPr>
          <p:cNvPr id="105" name="Téglalap 104">
            <a:extLst>
              <a:ext uri="{FF2B5EF4-FFF2-40B4-BE49-F238E27FC236}">
                <a16:creationId xmlns:a16="http://schemas.microsoft.com/office/drawing/2014/main" id="{33AE6200-7393-D697-AE51-DCAAF493531D}"/>
              </a:ext>
            </a:extLst>
          </p:cNvPr>
          <p:cNvSpPr/>
          <p:nvPr/>
        </p:nvSpPr>
        <p:spPr>
          <a:xfrm>
            <a:off x="9121585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25</a:t>
            </a:r>
          </a:p>
        </p:txBody>
      </p:sp>
      <p:sp>
        <p:nvSpPr>
          <p:cNvPr id="106" name="Téglalap 105">
            <a:extLst>
              <a:ext uri="{FF2B5EF4-FFF2-40B4-BE49-F238E27FC236}">
                <a16:creationId xmlns:a16="http://schemas.microsoft.com/office/drawing/2014/main" id="{C6C34EE9-79CF-DB11-7436-FDBB5DE59F35}"/>
              </a:ext>
            </a:extLst>
          </p:cNvPr>
          <p:cNvSpPr/>
          <p:nvPr/>
        </p:nvSpPr>
        <p:spPr>
          <a:xfrm>
            <a:off x="695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18</a:t>
            </a:r>
          </a:p>
        </p:txBody>
      </p:sp>
      <p:sp>
        <p:nvSpPr>
          <p:cNvPr id="107" name="Téglalap 106">
            <a:extLst>
              <a:ext uri="{FF2B5EF4-FFF2-40B4-BE49-F238E27FC236}">
                <a16:creationId xmlns:a16="http://schemas.microsoft.com/office/drawing/2014/main" id="{A7D2C8DB-0191-E66A-0E0B-98BC6A484DC5}"/>
              </a:ext>
            </a:extLst>
          </p:cNvPr>
          <p:cNvSpPr/>
          <p:nvPr/>
        </p:nvSpPr>
        <p:spPr>
          <a:xfrm>
            <a:off x="9431573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26</a:t>
            </a:r>
          </a:p>
        </p:txBody>
      </p:sp>
      <p:sp>
        <p:nvSpPr>
          <p:cNvPr id="108" name="Téglalap 107">
            <a:extLst>
              <a:ext uri="{FF2B5EF4-FFF2-40B4-BE49-F238E27FC236}">
                <a16:creationId xmlns:a16="http://schemas.microsoft.com/office/drawing/2014/main" id="{69750A35-2EDB-241F-9DE5-BCB6EBE6866D}"/>
              </a:ext>
            </a:extLst>
          </p:cNvPr>
          <p:cNvSpPr/>
          <p:nvPr/>
        </p:nvSpPr>
        <p:spPr>
          <a:xfrm>
            <a:off x="10049923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28</a:t>
            </a:r>
          </a:p>
        </p:txBody>
      </p:sp>
      <p:sp>
        <p:nvSpPr>
          <p:cNvPr id="109" name="Téglalap 108">
            <a:extLst>
              <a:ext uri="{FF2B5EF4-FFF2-40B4-BE49-F238E27FC236}">
                <a16:creationId xmlns:a16="http://schemas.microsoft.com/office/drawing/2014/main" id="{7722A74D-4910-A6EC-4B69-E68060068BE1}"/>
              </a:ext>
            </a:extLst>
          </p:cNvPr>
          <p:cNvSpPr/>
          <p:nvPr/>
        </p:nvSpPr>
        <p:spPr>
          <a:xfrm>
            <a:off x="10358285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29</a:t>
            </a:r>
          </a:p>
        </p:txBody>
      </p:sp>
      <p:sp>
        <p:nvSpPr>
          <p:cNvPr id="110" name="Téglalap 109">
            <a:extLst>
              <a:ext uri="{FF2B5EF4-FFF2-40B4-BE49-F238E27FC236}">
                <a16:creationId xmlns:a16="http://schemas.microsoft.com/office/drawing/2014/main" id="{71561CA9-4B6C-3E78-09C4-1EAE73B62BD7}"/>
              </a:ext>
            </a:extLst>
          </p:cNvPr>
          <p:cNvSpPr/>
          <p:nvPr/>
        </p:nvSpPr>
        <p:spPr>
          <a:xfrm>
            <a:off x="10668285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30</a:t>
            </a:r>
          </a:p>
        </p:txBody>
      </p:sp>
      <p:sp>
        <p:nvSpPr>
          <p:cNvPr id="111" name="Téglalap 110">
            <a:extLst>
              <a:ext uri="{FF2B5EF4-FFF2-40B4-BE49-F238E27FC236}">
                <a16:creationId xmlns:a16="http://schemas.microsoft.com/office/drawing/2014/main" id="{4352C95C-937E-C5F9-2F5B-504968197F83}"/>
              </a:ext>
            </a:extLst>
          </p:cNvPr>
          <p:cNvSpPr/>
          <p:nvPr/>
        </p:nvSpPr>
        <p:spPr>
          <a:xfrm>
            <a:off x="10978285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31</a:t>
            </a:r>
          </a:p>
        </p:txBody>
      </p:sp>
      <p:sp>
        <p:nvSpPr>
          <p:cNvPr id="112" name="Téglalap 111">
            <a:extLst>
              <a:ext uri="{FF2B5EF4-FFF2-40B4-BE49-F238E27FC236}">
                <a16:creationId xmlns:a16="http://schemas.microsoft.com/office/drawing/2014/main" id="{C15340F2-1744-0866-CFD6-854D0B600F34}"/>
              </a:ext>
            </a:extLst>
          </p:cNvPr>
          <p:cNvSpPr/>
          <p:nvPr/>
        </p:nvSpPr>
        <p:spPr>
          <a:xfrm>
            <a:off x="11288285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32</a:t>
            </a:r>
          </a:p>
        </p:txBody>
      </p:sp>
      <p:sp>
        <p:nvSpPr>
          <p:cNvPr id="113" name="Téglalap 112">
            <a:extLst>
              <a:ext uri="{FF2B5EF4-FFF2-40B4-BE49-F238E27FC236}">
                <a16:creationId xmlns:a16="http://schemas.microsoft.com/office/drawing/2014/main" id="{DF54223F-8F7A-3BCD-4CED-60C1B481BD1B}"/>
              </a:ext>
            </a:extLst>
          </p:cNvPr>
          <p:cNvSpPr/>
          <p:nvPr/>
        </p:nvSpPr>
        <p:spPr>
          <a:xfrm>
            <a:off x="11598273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33</a:t>
            </a:r>
          </a:p>
        </p:txBody>
      </p:sp>
      <p:cxnSp>
        <p:nvCxnSpPr>
          <p:cNvPr id="115" name="Egyenes összekötő 114">
            <a:extLst>
              <a:ext uri="{FF2B5EF4-FFF2-40B4-BE49-F238E27FC236}">
                <a16:creationId xmlns:a16="http://schemas.microsoft.com/office/drawing/2014/main" id="{AA4F7531-C6C5-C9B7-CD69-44B684E70E84}"/>
              </a:ext>
            </a:extLst>
          </p:cNvPr>
          <p:cNvCxnSpPr>
            <a:cxnSpLocks/>
          </p:cNvCxnSpPr>
          <p:nvPr/>
        </p:nvCxnSpPr>
        <p:spPr>
          <a:xfrm>
            <a:off x="1371597" y="769464"/>
            <a:ext cx="0" cy="2068627"/>
          </a:xfrm>
          <a:prstGeom prst="line">
            <a:avLst/>
          </a:prstGeom>
          <a:ln>
            <a:solidFill>
              <a:srgbClr val="FF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Egyenes összekötő 116">
            <a:extLst>
              <a:ext uri="{FF2B5EF4-FFF2-40B4-BE49-F238E27FC236}">
                <a16:creationId xmlns:a16="http://schemas.microsoft.com/office/drawing/2014/main" id="{C56265A9-351D-F2C8-0AC5-9AC5539D0D30}"/>
              </a:ext>
            </a:extLst>
          </p:cNvPr>
          <p:cNvCxnSpPr>
            <a:cxnSpLocks/>
          </p:cNvCxnSpPr>
          <p:nvPr/>
        </p:nvCxnSpPr>
        <p:spPr>
          <a:xfrm>
            <a:off x="11886273" y="769464"/>
            <a:ext cx="0" cy="2068627"/>
          </a:xfrm>
          <a:prstGeom prst="line">
            <a:avLst/>
          </a:prstGeom>
          <a:ln>
            <a:solidFill>
              <a:srgbClr val="FF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Szövegdoboz 117">
            <a:extLst>
              <a:ext uri="{FF2B5EF4-FFF2-40B4-BE49-F238E27FC236}">
                <a16:creationId xmlns:a16="http://schemas.microsoft.com/office/drawing/2014/main" id="{C3454941-F3A2-4D95-A01C-80F881756A77}"/>
              </a:ext>
            </a:extLst>
          </p:cNvPr>
          <p:cNvSpPr txBox="1"/>
          <p:nvPr/>
        </p:nvSpPr>
        <p:spPr>
          <a:xfrm>
            <a:off x="749578" y="849723"/>
            <a:ext cx="581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dirty="0"/>
              <a:t>index</a:t>
            </a:r>
            <a:endParaRPr lang="hu-HU" dirty="0"/>
          </a:p>
        </p:txBody>
      </p:sp>
      <p:sp>
        <p:nvSpPr>
          <p:cNvPr id="119" name="Téglalap 118">
            <a:extLst>
              <a:ext uri="{FF2B5EF4-FFF2-40B4-BE49-F238E27FC236}">
                <a16:creationId xmlns:a16="http://schemas.microsoft.com/office/drawing/2014/main" id="{3C837BB6-F8DC-FCE3-E941-0B0458746F32}"/>
              </a:ext>
            </a:extLst>
          </p:cNvPr>
          <p:cNvSpPr/>
          <p:nvPr/>
        </p:nvSpPr>
        <p:spPr>
          <a:xfrm>
            <a:off x="903384" y="129752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0</a:t>
            </a:r>
          </a:p>
        </p:txBody>
      </p:sp>
      <p:sp>
        <p:nvSpPr>
          <p:cNvPr id="120" name="Téglalap 119">
            <a:extLst>
              <a:ext uri="{FF2B5EF4-FFF2-40B4-BE49-F238E27FC236}">
                <a16:creationId xmlns:a16="http://schemas.microsoft.com/office/drawing/2014/main" id="{3C845D2F-C5A7-1BBA-F2C8-85174A36840A}"/>
              </a:ext>
            </a:extLst>
          </p:cNvPr>
          <p:cNvSpPr/>
          <p:nvPr/>
        </p:nvSpPr>
        <p:spPr>
          <a:xfrm>
            <a:off x="914299" y="1659777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</a:t>
            </a:r>
          </a:p>
        </p:txBody>
      </p:sp>
      <p:sp>
        <p:nvSpPr>
          <p:cNvPr id="121" name="Szövegdoboz 120">
            <a:extLst>
              <a:ext uri="{FF2B5EF4-FFF2-40B4-BE49-F238E27FC236}">
                <a16:creationId xmlns:a16="http://schemas.microsoft.com/office/drawing/2014/main" id="{0114E729-DE4A-89D9-8B03-1A0BA5F4D9EC}"/>
              </a:ext>
            </a:extLst>
          </p:cNvPr>
          <p:cNvSpPr txBox="1"/>
          <p:nvPr/>
        </p:nvSpPr>
        <p:spPr>
          <a:xfrm>
            <a:off x="953836" y="1984587"/>
            <a:ext cx="20710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700" dirty="0"/>
              <a:t>.</a:t>
            </a:r>
          </a:p>
          <a:p>
            <a:r>
              <a:rPr lang="hu-HU" sz="700" dirty="0"/>
              <a:t>.</a:t>
            </a:r>
          </a:p>
          <a:p>
            <a:r>
              <a:rPr lang="hu-HU" sz="700" dirty="0"/>
              <a:t>.</a:t>
            </a:r>
            <a:endParaRPr lang="hu-HU" dirty="0"/>
          </a:p>
        </p:txBody>
      </p:sp>
      <p:sp>
        <p:nvSpPr>
          <p:cNvPr id="122" name="Téglalap 121">
            <a:extLst>
              <a:ext uri="{FF2B5EF4-FFF2-40B4-BE49-F238E27FC236}">
                <a16:creationId xmlns:a16="http://schemas.microsoft.com/office/drawing/2014/main" id="{F2CC9BBF-585C-72E5-BCE3-3A03FFBB7266}"/>
              </a:ext>
            </a:extLst>
          </p:cNvPr>
          <p:cNvSpPr/>
          <p:nvPr/>
        </p:nvSpPr>
        <p:spPr>
          <a:xfrm>
            <a:off x="903384" y="240848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b="1" dirty="0"/>
              <a:t>i</a:t>
            </a:r>
            <a:endParaRPr lang="hu-HU" sz="800" b="1" dirty="0"/>
          </a:p>
        </p:txBody>
      </p:sp>
      <p:sp>
        <p:nvSpPr>
          <p:cNvPr id="123" name="Szövegdoboz 122">
            <a:extLst>
              <a:ext uri="{FF2B5EF4-FFF2-40B4-BE49-F238E27FC236}">
                <a16:creationId xmlns:a16="http://schemas.microsoft.com/office/drawing/2014/main" id="{A5D633B3-D056-CB2B-3CBB-C98A5CD5485E}"/>
              </a:ext>
            </a:extLst>
          </p:cNvPr>
          <p:cNvSpPr txBox="1"/>
          <p:nvPr/>
        </p:nvSpPr>
        <p:spPr>
          <a:xfrm>
            <a:off x="943830" y="2770734"/>
            <a:ext cx="20710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700" dirty="0"/>
              <a:t>.</a:t>
            </a:r>
          </a:p>
          <a:p>
            <a:r>
              <a:rPr lang="hu-HU" sz="700" dirty="0"/>
              <a:t>.</a:t>
            </a:r>
          </a:p>
          <a:p>
            <a:r>
              <a:rPr lang="hu-HU" sz="700" dirty="0"/>
              <a:t>.</a:t>
            </a:r>
            <a:endParaRPr lang="hu-HU" dirty="0"/>
          </a:p>
        </p:txBody>
      </p:sp>
      <p:sp>
        <p:nvSpPr>
          <p:cNvPr id="124" name="Szövegdoboz 123">
            <a:extLst>
              <a:ext uri="{FF2B5EF4-FFF2-40B4-BE49-F238E27FC236}">
                <a16:creationId xmlns:a16="http://schemas.microsoft.com/office/drawing/2014/main" id="{244C2288-1E33-9AFD-9454-063EF1617F8F}"/>
              </a:ext>
            </a:extLst>
          </p:cNvPr>
          <p:cNvSpPr txBox="1"/>
          <p:nvPr/>
        </p:nvSpPr>
        <p:spPr>
          <a:xfrm>
            <a:off x="1330699" y="2724567"/>
            <a:ext cx="2423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.</a:t>
            </a:r>
          </a:p>
          <a:p>
            <a:r>
              <a:rPr lang="hu-HU" dirty="0"/>
              <a:t>.</a:t>
            </a:r>
          </a:p>
          <a:p>
            <a:r>
              <a:rPr lang="hu-HU" dirty="0"/>
              <a:t>.</a:t>
            </a:r>
          </a:p>
        </p:txBody>
      </p:sp>
      <p:sp>
        <p:nvSpPr>
          <p:cNvPr id="142" name="Téglalap 141">
            <a:extLst>
              <a:ext uri="{FF2B5EF4-FFF2-40B4-BE49-F238E27FC236}">
                <a16:creationId xmlns:a16="http://schemas.microsoft.com/office/drawing/2014/main" id="{3B8C48A1-E6B4-565B-44ED-B2497FB21025}"/>
              </a:ext>
            </a:extLst>
          </p:cNvPr>
          <p:cNvSpPr/>
          <p:nvPr/>
        </p:nvSpPr>
        <p:spPr>
          <a:xfrm>
            <a:off x="2301585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</a:t>
            </a:r>
          </a:p>
        </p:txBody>
      </p:sp>
      <p:sp>
        <p:nvSpPr>
          <p:cNvPr id="143" name="Téglalap 142">
            <a:extLst>
              <a:ext uri="{FF2B5EF4-FFF2-40B4-BE49-F238E27FC236}">
                <a16:creationId xmlns:a16="http://schemas.microsoft.com/office/drawing/2014/main" id="{0FA81358-40CC-B705-D748-C195B0DC4132}"/>
              </a:ext>
            </a:extLst>
          </p:cNvPr>
          <p:cNvSpPr/>
          <p:nvPr/>
        </p:nvSpPr>
        <p:spPr>
          <a:xfrm>
            <a:off x="4471585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10</a:t>
            </a:r>
          </a:p>
        </p:txBody>
      </p:sp>
      <p:sp>
        <p:nvSpPr>
          <p:cNvPr id="144" name="Téglalap 143">
            <a:extLst>
              <a:ext uri="{FF2B5EF4-FFF2-40B4-BE49-F238E27FC236}">
                <a16:creationId xmlns:a16="http://schemas.microsoft.com/office/drawing/2014/main" id="{18EB13E6-6C9B-31CF-7295-3EE2338A5E87}"/>
              </a:ext>
            </a:extLst>
          </p:cNvPr>
          <p:cNvSpPr/>
          <p:nvPr/>
        </p:nvSpPr>
        <p:spPr>
          <a:xfrm>
            <a:off x="137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0</a:t>
            </a:r>
          </a:p>
        </p:txBody>
      </p:sp>
      <p:sp>
        <p:nvSpPr>
          <p:cNvPr id="145" name="Téglalap 144">
            <a:extLst>
              <a:ext uri="{FF2B5EF4-FFF2-40B4-BE49-F238E27FC236}">
                <a16:creationId xmlns:a16="http://schemas.microsoft.com/office/drawing/2014/main" id="{28A48846-67A3-0C42-1CD5-835EA2B7D0F6}"/>
              </a:ext>
            </a:extLst>
          </p:cNvPr>
          <p:cNvSpPr/>
          <p:nvPr/>
        </p:nvSpPr>
        <p:spPr>
          <a:xfrm>
            <a:off x="168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</a:t>
            </a:r>
          </a:p>
        </p:txBody>
      </p:sp>
      <p:sp>
        <p:nvSpPr>
          <p:cNvPr id="146" name="Téglalap 145">
            <a:extLst>
              <a:ext uri="{FF2B5EF4-FFF2-40B4-BE49-F238E27FC236}">
                <a16:creationId xmlns:a16="http://schemas.microsoft.com/office/drawing/2014/main" id="{2BF6A8AC-E8A8-9DFC-3935-A7CC36AFFE18}"/>
              </a:ext>
            </a:extLst>
          </p:cNvPr>
          <p:cNvSpPr/>
          <p:nvPr/>
        </p:nvSpPr>
        <p:spPr>
          <a:xfrm>
            <a:off x="199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</a:t>
            </a:r>
          </a:p>
        </p:txBody>
      </p:sp>
      <p:sp>
        <p:nvSpPr>
          <p:cNvPr id="147" name="Téglalap 146">
            <a:extLst>
              <a:ext uri="{FF2B5EF4-FFF2-40B4-BE49-F238E27FC236}">
                <a16:creationId xmlns:a16="http://schemas.microsoft.com/office/drawing/2014/main" id="{1880038B-F2A8-D836-D2C2-F53A56430FB8}"/>
              </a:ext>
            </a:extLst>
          </p:cNvPr>
          <p:cNvSpPr/>
          <p:nvPr/>
        </p:nvSpPr>
        <p:spPr>
          <a:xfrm>
            <a:off x="261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4</a:t>
            </a:r>
          </a:p>
        </p:txBody>
      </p:sp>
      <p:sp>
        <p:nvSpPr>
          <p:cNvPr id="148" name="Téglalap 147">
            <a:extLst>
              <a:ext uri="{FF2B5EF4-FFF2-40B4-BE49-F238E27FC236}">
                <a16:creationId xmlns:a16="http://schemas.microsoft.com/office/drawing/2014/main" id="{0CFB74EA-1BDB-6F75-059D-5EFB019315C7}"/>
              </a:ext>
            </a:extLst>
          </p:cNvPr>
          <p:cNvSpPr/>
          <p:nvPr/>
        </p:nvSpPr>
        <p:spPr>
          <a:xfrm>
            <a:off x="292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5</a:t>
            </a:r>
          </a:p>
        </p:txBody>
      </p:sp>
      <p:sp>
        <p:nvSpPr>
          <p:cNvPr id="149" name="Téglalap 148">
            <a:extLst>
              <a:ext uri="{FF2B5EF4-FFF2-40B4-BE49-F238E27FC236}">
                <a16:creationId xmlns:a16="http://schemas.microsoft.com/office/drawing/2014/main" id="{F88F4C53-242A-2BD5-A3D7-80EB8588FE0F}"/>
              </a:ext>
            </a:extLst>
          </p:cNvPr>
          <p:cNvSpPr/>
          <p:nvPr/>
        </p:nvSpPr>
        <p:spPr>
          <a:xfrm>
            <a:off x="323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6</a:t>
            </a:r>
          </a:p>
        </p:txBody>
      </p:sp>
      <p:sp>
        <p:nvSpPr>
          <p:cNvPr id="151" name="Téglalap 150">
            <a:extLst>
              <a:ext uri="{FF2B5EF4-FFF2-40B4-BE49-F238E27FC236}">
                <a16:creationId xmlns:a16="http://schemas.microsoft.com/office/drawing/2014/main" id="{C8239ED8-B361-EA84-4AB7-6FE4E5C619FE}"/>
              </a:ext>
            </a:extLst>
          </p:cNvPr>
          <p:cNvSpPr/>
          <p:nvPr/>
        </p:nvSpPr>
        <p:spPr>
          <a:xfrm>
            <a:off x="385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8</a:t>
            </a:r>
          </a:p>
        </p:txBody>
      </p:sp>
      <p:sp>
        <p:nvSpPr>
          <p:cNvPr id="152" name="Téglalap 151">
            <a:extLst>
              <a:ext uri="{FF2B5EF4-FFF2-40B4-BE49-F238E27FC236}">
                <a16:creationId xmlns:a16="http://schemas.microsoft.com/office/drawing/2014/main" id="{CA8B80A8-EA7A-84BE-DA0E-4ECB1B09028F}"/>
              </a:ext>
            </a:extLst>
          </p:cNvPr>
          <p:cNvSpPr/>
          <p:nvPr/>
        </p:nvSpPr>
        <p:spPr>
          <a:xfrm>
            <a:off x="416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9</a:t>
            </a:r>
          </a:p>
        </p:txBody>
      </p:sp>
      <p:sp>
        <p:nvSpPr>
          <p:cNvPr id="153" name="Téglalap 152">
            <a:extLst>
              <a:ext uri="{FF2B5EF4-FFF2-40B4-BE49-F238E27FC236}">
                <a16:creationId xmlns:a16="http://schemas.microsoft.com/office/drawing/2014/main" id="{C88A6E20-01DC-F299-48A2-9C341B882FF5}"/>
              </a:ext>
            </a:extLst>
          </p:cNvPr>
          <p:cNvSpPr/>
          <p:nvPr/>
        </p:nvSpPr>
        <p:spPr>
          <a:xfrm>
            <a:off x="571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14</a:t>
            </a:r>
          </a:p>
        </p:txBody>
      </p:sp>
      <p:sp>
        <p:nvSpPr>
          <p:cNvPr id="154" name="Téglalap 153">
            <a:extLst>
              <a:ext uri="{FF2B5EF4-FFF2-40B4-BE49-F238E27FC236}">
                <a16:creationId xmlns:a16="http://schemas.microsoft.com/office/drawing/2014/main" id="{508D2EDD-E46A-AB57-3BA2-33D830A91234}"/>
              </a:ext>
            </a:extLst>
          </p:cNvPr>
          <p:cNvSpPr/>
          <p:nvPr/>
        </p:nvSpPr>
        <p:spPr>
          <a:xfrm>
            <a:off x="478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11</a:t>
            </a:r>
          </a:p>
        </p:txBody>
      </p:sp>
      <p:sp>
        <p:nvSpPr>
          <p:cNvPr id="155" name="Téglalap 154">
            <a:extLst>
              <a:ext uri="{FF2B5EF4-FFF2-40B4-BE49-F238E27FC236}">
                <a16:creationId xmlns:a16="http://schemas.microsoft.com/office/drawing/2014/main" id="{AC53A2B0-8D41-319E-A6EA-221337CEA06A}"/>
              </a:ext>
            </a:extLst>
          </p:cNvPr>
          <p:cNvSpPr/>
          <p:nvPr/>
        </p:nvSpPr>
        <p:spPr>
          <a:xfrm>
            <a:off x="509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12</a:t>
            </a:r>
          </a:p>
        </p:txBody>
      </p:sp>
      <p:sp>
        <p:nvSpPr>
          <p:cNvPr id="156" name="Téglalap 155">
            <a:extLst>
              <a:ext uri="{FF2B5EF4-FFF2-40B4-BE49-F238E27FC236}">
                <a16:creationId xmlns:a16="http://schemas.microsoft.com/office/drawing/2014/main" id="{E79D340E-6A74-AFAC-E0BA-8B76DB0B613B}"/>
              </a:ext>
            </a:extLst>
          </p:cNvPr>
          <p:cNvSpPr/>
          <p:nvPr/>
        </p:nvSpPr>
        <p:spPr>
          <a:xfrm>
            <a:off x="540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13</a:t>
            </a:r>
          </a:p>
        </p:txBody>
      </p:sp>
      <p:sp>
        <p:nvSpPr>
          <p:cNvPr id="157" name="Téglalap 156">
            <a:extLst>
              <a:ext uri="{FF2B5EF4-FFF2-40B4-BE49-F238E27FC236}">
                <a16:creationId xmlns:a16="http://schemas.microsoft.com/office/drawing/2014/main" id="{C345815F-18F5-44AA-22A6-D4ACFD30D89A}"/>
              </a:ext>
            </a:extLst>
          </p:cNvPr>
          <p:cNvSpPr/>
          <p:nvPr/>
        </p:nvSpPr>
        <p:spPr>
          <a:xfrm>
            <a:off x="602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15</a:t>
            </a:r>
          </a:p>
        </p:txBody>
      </p:sp>
      <p:sp>
        <p:nvSpPr>
          <p:cNvPr id="158" name="Téglalap 157">
            <a:extLst>
              <a:ext uri="{FF2B5EF4-FFF2-40B4-BE49-F238E27FC236}">
                <a16:creationId xmlns:a16="http://schemas.microsoft.com/office/drawing/2014/main" id="{15046B8B-CC9B-0605-60A1-7CEEF4C2DCBB}"/>
              </a:ext>
            </a:extLst>
          </p:cNvPr>
          <p:cNvSpPr/>
          <p:nvPr/>
        </p:nvSpPr>
        <p:spPr>
          <a:xfrm>
            <a:off x="633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16</a:t>
            </a:r>
          </a:p>
        </p:txBody>
      </p:sp>
      <p:sp>
        <p:nvSpPr>
          <p:cNvPr id="159" name="Téglalap 158">
            <a:extLst>
              <a:ext uri="{FF2B5EF4-FFF2-40B4-BE49-F238E27FC236}">
                <a16:creationId xmlns:a16="http://schemas.microsoft.com/office/drawing/2014/main" id="{D444DE68-689C-695C-B236-E0BE4F6DA333}"/>
              </a:ext>
            </a:extLst>
          </p:cNvPr>
          <p:cNvSpPr/>
          <p:nvPr/>
        </p:nvSpPr>
        <p:spPr>
          <a:xfrm>
            <a:off x="664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17</a:t>
            </a:r>
          </a:p>
        </p:txBody>
      </p:sp>
      <p:sp>
        <p:nvSpPr>
          <p:cNvPr id="160" name="Téglalap 159">
            <a:extLst>
              <a:ext uri="{FF2B5EF4-FFF2-40B4-BE49-F238E27FC236}">
                <a16:creationId xmlns:a16="http://schemas.microsoft.com/office/drawing/2014/main" id="{129BBD7A-200A-8F6B-F9FD-83A282A5A79C}"/>
              </a:ext>
            </a:extLst>
          </p:cNvPr>
          <p:cNvSpPr/>
          <p:nvPr/>
        </p:nvSpPr>
        <p:spPr>
          <a:xfrm>
            <a:off x="9741561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27</a:t>
            </a:r>
          </a:p>
        </p:txBody>
      </p:sp>
      <p:sp>
        <p:nvSpPr>
          <p:cNvPr id="161" name="Téglalap 160">
            <a:extLst>
              <a:ext uri="{FF2B5EF4-FFF2-40B4-BE49-F238E27FC236}">
                <a16:creationId xmlns:a16="http://schemas.microsoft.com/office/drawing/2014/main" id="{73F08B7D-7C3C-54CB-8E78-FEF577E94BD6}"/>
              </a:ext>
            </a:extLst>
          </p:cNvPr>
          <p:cNvSpPr/>
          <p:nvPr/>
        </p:nvSpPr>
        <p:spPr>
          <a:xfrm>
            <a:off x="726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19</a:t>
            </a:r>
          </a:p>
        </p:txBody>
      </p:sp>
      <p:sp>
        <p:nvSpPr>
          <p:cNvPr id="162" name="Téglalap 161">
            <a:extLst>
              <a:ext uri="{FF2B5EF4-FFF2-40B4-BE49-F238E27FC236}">
                <a16:creationId xmlns:a16="http://schemas.microsoft.com/office/drawing/2014/main" id="{268009F7-CA54-8CD7-9FA7-30356F834C0A}"/>
              </a:ext>
            </a:extLst>
          </p:cNvPr>
          <p:cNvSpPr/>
          <p:nvPr/>
        </p:nvSpPr>
        <p:spPr>
          <a:xfrm>
            <a:off x="757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20</a:t>
            </a:r>
          </a:p>
        </p:txBody>
      </p:sp>
      <p:sp>
        <p:nvSpPr>
          <p:cNvPr id="163" name="Téglalap 162">
            <a:extLst>
              <a:ext uri="{FF2B5EF4-FFF2-40B4-BE49-F238E27FC236}">
                <a16:creationId xmlns:a16="http://schemas.microsoft.com/office/drawing/2014/main" id="{87EDACEF-198E-6C1F-D34C-055DB70267EC}"/>
              </a:ext>
            </a:extLst>
          </p:cNvPr>
          <p:cNvSpPr/>
          <p:nvPr/>
        </p:nvSpPr>
        <p:spPr>
          <a:xfrm>
            <a:off x="788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21</a:t>
            </a:r>
          </a:p>
        </p:txBody>
      </p:sp>
      <p:sp>
        <p:nvSpPr>
          <p:cNvPr id="164" name="Téglalap 163">
            <a:extLst>
              <a:ext uri="{FF2B5EF4-FFF2-40B4-BE49-F238E27FC236}">
                <a16:creationId xmlns:a16="http://schemas.microsoft.com/office/drawing/2014/main" id="{CAAAF539-17F6-41F4-75F4-B7FD3205F1B9}"/>
              </a:ext>
            </a:extLst>
          </p:cNvPr>
          <p:cNvSpPr/>
          <p:nvPr/>
        </p:nvSpPr>
        <p:spPr>
          <a:xfrm>
            <a:off x="819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22</a:t>
            </a:r>
          </a:p>
        </p:txBody>
      </p:sp>
      <p:sp>
        <p:nvSpPr>
          <p:cNvPr id="165" name="Téglalap 164">
            <a:extLst>
              <a:ext uri="{FF2B5EF4-FFF2-40B4-BE49-F238E27FC236}">
                <a16:creationId xmlns:a16="http://schemas.microsoft.com/office/drawing/2014/main" id="{0BF002D1-54B5-BDA5-EFB1-4A8C9CC2CDE9}"/>
              </a:ext>
            </a:extLst>
          </p:cNvPr>
          <p:cNvSpPr/>
          <p:nvPr/>
        </p:nvSpPr>
        <p:spPr>
          <a:xfrm>
            <a:off x="850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23</a:t>
            </a:r>
          </a:p>
        </p:txBody>
      </p:sp>
      <p:sp>
        <p:nvSpPr>
          <p:cNvPr id="166" name="Téglalap 165">
            <a:extLst>
              <a:ext uri="{FF2B5EF4-FFF2-40B4-BE49-F238E27FC236}">
                <a16:creationId xmlns:a16="http://schemas.microsoft.com/office/drawing/2014/main" id="{7AAB61F0-F782-0E88-1066-5D80652FD4B4}"/>
              </a:ext>
            </a:extLst>
          </p:cNvPr>
          <p:cNvSpPr/>
          <p:nvPr/>
        </p:nvSpPr>
        <p:spPr>
          <a:xfrm>
            <a:off x="881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24</a:t>
            </a:r>
          </a:p>
        </p:txBody>
      </p:sp>
      <p:sp>
        <p:nvSpPr>
          <p:cNvPr id="167" name="Téglalap 166">
            <a:extLst>
              <a:ext uri="{FF2B5EF4-FFF2-40B4-BE49-F238E27FC236}">
                <a16:creationId xmlns:a16="http://schemas.microsoft.com/office/drawing/2014/main" id="{97B1360A-0418-6B60-70C0-30E05F337BCB}"/>
              </a:ext>
            </a:extLst>
          </p:cNvPr>
          <p:cNvSpPr/>
          <p:nvPr/>
        </p:nvSpPr>
        <p:spPr>
          <a:xfrm>
            <a:off x="9121585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25</a:t>
            </a:r>
          </a:p>
        </p:txBody>
      </p:sp>
      <p:sp>
        <p:nvSpPr>
          <p:cNvPr id="168" name="Téglalap 167">
            <a:extLst>
              <a:ext uri="{FF2B5EF4-FFF2-40B4-BE49-F238E27FC236}">
                <a16:creationId xmlns:a16="http://schemas.microsoft.com/office/drawing/2014/main" id="{F395BE82-12B0-C5D4-7E68-78257604376D}"/>
              </a:ext>
            </a:extLst>
          </p:cNvPr>
          <p:cNvSpPr/>
          <p:nvPr/>
        </p:nvSpPr>
        <p:spPr>
          <a:xfrm>
            <a:off x="695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18</a:t>
            </a:r>
          </a:p>
        </p:txBody>
      </p:sp>
      <p:sp>
        <p:nvSpPr>
          <p:cNvPr id="169" name="Téglalap 168">
            <a:extLst>
              <a:ext uri="{FF2B5EF4-FFF2-40B4-BE49-F238E27FC236}">
                <a16:creationId xmlns:a16="http://schemas.microsoft.com/office/drawing/2014/main" id="{95052F0D-555C-B554-DF06-5D30F5E01717}"/>
              </a:ext>
            </a:extLst>
          </p:cNvPr>
          <p:cNvSpPr/>
          <p:nvPr/>
        </p:nvSpPr>
        <p:spPr>
          <a:xfrm>
            <a:off x="9431573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26</a:t>
            </a:r>
          </a:p>
        </p:txBody>
      </p:sp>
      <p:sp>
        <p:nvSpPr>
          <p:cNvPr id="170" name="Téglalap 169">
            <a:extLst>
              <a:ext uri="{FF2B5EF4-FFF2-40B4-BE49-F238E27FC236}">
                <a16:creationId xmlns:a16="http://schemas.microsoft.com/office/drawing/2014/main" id="{39A8E7E1-C4A7-5792-1755-37B99945DACF}"/>
              </a:ext>
            </a:extLst>
          </p:cNvPr>
          <p:cNvSpPr/>
          <p:nvPr/>
        </p:nvSpPr>
        <p:spPr>
          <a:xfrm>
            <a:off x="10049923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28</a:t>
            </a:r>
          </a:p>
        </p:txBody>
      </p:sp>
      <p:sp>
        <p:nvSpPr>
          <p:cNvPr id="171" name="Téglalap 170">
            <a:extLst>
              <a:ext uri="{FF2B5EF4-FFF2-40B4-BE49-F238E27FC236}">
                <a16:creationId xmlns:a16="http://schemas.microsoft.com/office/drawing/2014/main" id="{D6B2521F-2866-D4EB-7848-968B546135BA}"/>
              </a:ext>
            </a:extLst>
          </p:cNvPr>
          <p:cNvSpPr/>
          <p:nvPr/>
        </p:nvSpPr>
        <p:spPr>
          <a:xfrm>
            <a:off x="10358285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29</a:t>
            </a:r>
          </a:p>
        </p:txBody>
      </p:sp>
      <p:sp>
        <p:nvSpPr>
          <p:cNvPr id="172" name="Téglalap 171">
            <a:extLst>
              <a:ext uri="{FF2B5EF4-FFF2-40B4-BE49-F238E27FC236}">
                <a16:creationId xmlns:a16="http://schemas.microsoft.com/office/drawing/2014/main" id="{7D54278A-A03A-45A5-19B8-6999696C66E3}"/>
              </a:ext>
            </a:extLst>
          </p:cNvPr>
          <p:cNvSpPr/>
          <p:nvPr/>
        </p:nvSpPr>
        <p:spPr>
          <a:xfrm>
            <a:off x="10668285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30</a:t>
            </a:r>
          </a:p>
        </p:txBody>
      </p:sp>
      <p:sp>
        <p:nvSpPr>
          <p:cNvPr id="173" name="Téglalap 172">
            <a:extLst>
              <a:ext uri="{FF2B5EF4-FFF2-40B4-BE49-F238E27FC236}">
                <a16:creationId xmlns:a16="http://schemas.microsoft.com/office/drawing/2014/main" id="{8FCD7722-D032-153C-B196-E14DB7BC7791}"/>
              </a:ext>
            </a:extLst>
          </p:cNvPr>
          <p:cNvSpPr/>
          <p:nvPr/>
        </p:nvSpPr>
        <p:spPr>
          <a:xfrm>
            <a:off x="10978285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31</a:t>
            </a:r>
          </a:p>
        </p:txBody>
      </p:sp>
      <p:sp>
        <p:nvSpPr>
          <p:cNvPr id="174" name="Téglalap 173">
            <a:extLst>
              <a:ext uri="{FF2B5EF4-FFF2-40B4-BE49-F238E27FC236}">
                <a16:creationId xmlns:a16="http://schemas.microsoft.com/office/drawing/2014/main" id="{CFEF4DB8-ED48-5069-67C4-E0D2AFAE9158}"/>
              </a:ext>
            </a:extLst>
          </p:cNvPr>
          <p:cNvSpPr/>
          <p:nvPr/>
        </p:nvSpPr>
        <p:spPr>
          <a:xfrm>
            <a:off x="11288285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32</a:t>
            </a:r>
          </a:p>
        </p:txBody>
      </p:sp>
      <p:sp>
        <p:nvSpPr>
          <p:cNvPr id="175" name="Téglalap 174">
            <a:extLst>
              <a:ext uri="{FF2B5EF4-FFF2-40B4-BE49-F238E27FC236}">
                <a16:creationId xmlns:a16="http://schemas.microsoft.com/office/drawing/2014/main" id="{7770E040-D7F7-D75F-A358-B3340A191BAD}"/>
              </a:ext>
            </a:extLst>
          </p:cNvPr>
          <p:cNvSpPr/>
          <p:nvPr/>
        </p:nvSpPr>
        <p:spPr>
          <a:xfrm>
            <a:off x="11598273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33</a:t>
            </a:r>
          </a:p>
        </p:txBody>
      </p:sp>
      <p:sp>
        <p:nvSpPr>
          <p:cNvPr id="176" name="Szövegdoboz 175">
            <a:extLst>
              <a:ext uri="{FF2B5EF4-FFF2-40B4-BE49-F238E27FC236}">
                <a16:creationId xmlns:a16="http://schemas.microsoft.com/office/drawing/2014/main" id="{D437234F-5F99-0735-509C-EC2A2746D762}"/>
              </a:ext>
            </a:extLst>
          </p:cNvPr>
          <p:cNvSpPr txBox="1"/>
          <p:nvPr/>
        </p:nvSpPr>
        <p:spPr>
          <a:xfrm>
            <a:off x="749578" y="5634576"/>
            <a:ext cx="581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dirty="0"/>
              <a:t>index</a:t>
            </a:r>
            <a:endParaRPr lang="hu-HU" dirty="0"/>
          </a:p>
        </p:txBody>
      </p:sp>
      <p:sp>
        <p:nvSpPr>
          <p:cNvPr id="178" name="Téglalap 177">
            <a:extLst>
              <a:ext uri="{FF2B5EF4-FFF2-40B4-BE49-F238E27FC236}">
                <a16:creationId xmlns:a16="http://schemas.microsoft.com/office/drawing/2014/main" id="{32BC8DAC-4BAA-F84C-7C50-92061EAD6B52}"/>
              </a:ext>
            </a:extLst>
          </p:cNvPr>
          <p:cNvSpPr/>
          <p:nvPr/>
        </p:nvSpPr>
        <p:spPr>
          <a:xfrm>
            <a:off x="2300249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79" name="Téglalap 178">
            <a:extLst>
              <a:ext uri="{FF2B5EF4-FFF2-40B4-BE49-F238E27FC236}">
                <a16:creationId xmlns:a16="http://schemas.microsoft.com/office/drawing/2014/main" id="{0022B992-047A-2498-2BE7-AAF6B52ED825}"/>
              </a:ext>
            </a:extLst>
          </p:cNvPr>
          <p:cNvSpPr/>
          <p:nvPr/>
        </p:nvSpPr>
        <p:spPr>
          <a:xfrm>
            <a:off x="4470249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80" name="Téglalap 179">
            <a:extLst>
              <a:ext uri="{FF2B5EF4-FFF2-40B4-BE49-F238E27FC236}">
                <a16:creationId xmlns:a16="http://schemas.microsoft.com/office/drawing/2014/main" id="{6E5C27A3-44A5-3260-7E24-423EF3C57F33}"/>
              </a:ext>
            </a:extLst>
          </p:cNvPr>
          <p:cNvSpPr/>
          <p:nvPr/>
        </p:nvSpPr>
        <p:spPr>
          <a:xfrm>
            <a:off x="137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81" name="Téglalap 180">
            <a:extLst>
              <a:ext uri="{FF2B5EF4-FFF2-40B4-BE49-F238E27FC236}">
                <a16:creationId xmlns:a16="http://schemas.microsoft.com/office/drawing/2014/main" id="{241D2FF0-6A5F-477C-5626-128FB8A0CD61}"/>
              </a:ext>
            </a:extLst>
          </p:cNvPr>
          <p:cNvSpPr/>
          <p:nvPr/>
        </p:nvSpPr>
        <p:spPr>
          <a:xfrm>
            <a:off x="168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82" name="Téglalap 181">
            <a:extLst>
              <a:ext uri="{FF2B5EF4-FFF2-40B4-BE49-F238E27FC236}">
                <a16:creationId xmlns:a16="http://schemas.microsoft.com/office/drawing/2014/main" id="{CBA49FD9-0687-1E40-B06D-A24925B64099}"/>
              </a:ext>
            </a:extLst>
          </p:cNvPr>
          <p:cNvSpPr/>
          <p:nvPr/>
        </p:nvSpPr>
        <p:spPr>
          <a:xfrm>
            <a:off x="199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83" name="Téglalap 182">
            <a:extLst>
              <a:ext uri="{FF2B5EF4-FFF2-40B4-BE49-F238E27FC236}">
                <a16:creationId xmlns:a16="http://schemas.microsoft.com/office/drawing/2014/main" id="{5C98114A-2E0E-E55F-39FC-7FECE71DA538}"/>
              </a:ext>
            </a:extLst>
          </p:cNvPr>
          <p:cNvSpPr/>
          <p:nvPr/>
        </p:nvSpPr>
        <p:spPr>
          <a:xfrm>
            <a:off x="261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84" name="Téglalap 183">
            <a:extLst>
              <a:ext uri="{FF2B5EF4-FFF2-40B4-BE49-F238E27FC236}">
                <a16:creationId xmlns:a16="http://schemas.microsoft.com/office/drawing/2014/main" id="{A13F2CCF-41D5-75EF-91FD-BC1F096CE4D6}"/>
              </a:ext>
            </a:extLst>
          </p:cNvPr>
          <p:cNvSpPr/>
          <p:nvPr/>
        </p:nvSpPr>
        <p:spPr>
          <a:xfrm>
            <a:off x="292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85" name="Téglalap 184">
            <a:extLst>
              <a:ext uri="{FF2B5EF4-FFF2-40B4-BE49-F238E27FC236}">
                <a16:creationId xmlns:a16="http://schemas.microsoft.com/office/drawing/2014/main" id="{E10E076F-F7F3-83C2-8CA7-A7E7B70D2898}"/>
              </a:ext>
            </a:extLst>
          </p:cNvPr>
          <p:cNvSpPr/>
          <p:nvPr/>
        </p:nvSpPr>
        <p:spPr>
          <a:xfrm>
            <a:off x="323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86" name="Téglalap 185">
            <a:extLst>
              <a:ext uri="{FF2B5EF4-FFF2-40B4-BE49-F238E27FC236}">
                <a16:creationId xmlns:a16="http://schemas.microsoft.com/office/drawing/2014/main" id="{46C609BE-1FCE-484B-A6DB-C300B3C2DF3E}"/>
              </a:ext>
            </a:extLst>
          </p:cNvPr>
          <p:cNvSpPr/>
          <p:nvPr/>
        </p:nvSpPr>
        <p:spPr>
          <a:xfrm>
            <a:off x="354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87" name="Téglalap 186">
            <a:extLst>
              <a:ext uri="{FF2B5EF4-FFF2-40B4-BE49-F238E27FC236}">
                <a16:creationId xmlns:a16="http://schemas.microsoft.com/office/drawing/2014/main" id="{02AC1FD4-D7CD-3D89-9377-78B4A5E6A551}"/>
              </a:ext>
            </a:extLst>
          </p:cNvPr>
          <p:cNvSpPr/>
          <p:nvPr/>
        </p:nvSpPr>
        <p:spPr>
          <a:xfrm>
            <a:off x="385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88" name="Téglalap 187">
            <a:extLst>
              <a:ext uri="{FF2B5EF4-FFF2-40B4-BE49-F238E27FC236}">
                <a16:creationId xmlns:a16="http://schemas.microsoft.com/office/drawing/2014/main" id="{61FB8944-B712-5D71-CC9E-A2C4220136F6}"/>
              </a:ext>
            </a:extLst>
          </p:cNvPr>
          <p:cNvSpPr/>
          <p:nvPr/>
        </p:nvSpPr>
        <p:spPr>
          <a:xfrm>
            <a:off x="416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89" name="Téglalap 188">
            <a:extLst>
              <a:ext uri="{FF2B5EF4-FFF2-40B4-BE49-F238E27FC236}">
                <a16:creationId xmlns:a16="http://schemas.microsoft.com/office/drawing/2014/main" id="{B3CE8361-6706-A5F5-6A13-25B264FF0533}"/>
              </a:ext>
            </a:extLst>
          </p:cNvPr>
          <p:cNvSpPr/>
          <p:nvPr/>
        </p:nvSpPr>
        <p:spPr>
          <a:xfrm>
            <a:off x="571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90" name="Téglalap 189">
            <a:extLst>
              <a:ext uri="{FF2B5EF4-FFF2-40B4-BE49-F238E27FC236}">
                <a16:creationId xmlns:a16="http://schemas.microsoft.com/office/drawing/2014/main" id="{F5058DB3-4566-4DFB-1042-BD8FD26C181B}"/>
              </a:ext>
            </a:extLst>
          </p:cNvPr>
          <p:cNvSpPr/>
          <p:nvPr/>
        </p:nvSpPr>
        <p:spPr>
          <a:xfrm>
            <a:off x="478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91" name="Téglalap 190">
            <a:extLst>
              <a:ext uri="{FF2B5EF4-FFF2-40B4-BE49-F238E27FC236}">
                <a16:creationId xmlns:a16="http://schemas.microsoft.com/office/drawing/2014/main" id="{821E8AE3-F739-D385-0CEE-27EC8A48726E}"/>
              </a:ext>
            </a:extLst>
          </p:cNvPr>
          <p:cNvSpPr/>
          <p:nvPr/>
        </p:nvSpPr>
        <p:spPr>
          <a:xfrm>
            <a:off x="509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92" name="Téglalap 191">
            <a:extLst>
              <a:ext uri="{FF2B5EF4-FFF2-40B4-BE49-F238E27FC236}">
                <a16:creationId xmlns:a16="http://schemas.microsoft.com/office/drawing/2014/main" id="{7400212B-77F4-A8E7-DEB7-2C99C891CC48}"/>
              </a:ext>
            </a:extLst>
          </p:cNvPr>
          <p:cNvSpPr/>
          <p:nvPr/>
        </p:nvSpPr>
        <p:spPr>
          <a:xfrm>
            <a:off x="540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93" name="Téglalap 192">
            <a:extLst>
              <a:ext uri="{FF2B5EF4-FFF2-40B4-BE49-F238E27FC236}">
                <a16:creationId xmlns:a16="http://schemas.microsoft.com/office/drawing/2014/main" id="{4763ED17-13A5-FC41-B1A4-FC060C286371}"/>
              </a:ext>
            </a:extLst>
          </p:cNvPr>
          <p:cNvSpPr/>
          <p:nvPr/>
        </p:nvSpPr>
        <p:spPr>
          <a:xfrm>
            <a:off x="602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94" name="Téglalap 193">
            <a:extLst>
              <a:ext uri="{FF2B5EF4-FFF2-40B4-BE49-F238E27FC236}">
                <a16:creationId xmlns:a16="http://schemas.microsoft.com/office/drawing/2014/main" id="{D88FCAFF-BED0-5E65-5EB5-D33DBC7225B8}"/>
              </a:ext>
            </a:extLst>
          </p:cNvPr>
          <p:cNvSpPr/>
          <p:nvPr/>
        </p:nvSpPr>
        <p:spPr>
          <a:xfrm>
            <a:off x="633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95" name="Téglalap 194">
            <a:extLst>
              <a:ext uri="{FF2B5EF4-FFF2-40B4-BE49-F238E27FC236}">
                <a16:creationId xmlns:a16="http://schemas.microsoft.com/office/drawing/2014/main" id="{797F9CA1-A4F4-46C4-778E-C894D54D14C4}"/>
              </a:ext>
            </a:extLst>
          </p:cNvPr>
          <p:cNvSpPr/>
          <p:nvPr/>
        </p:nvSpPr>
        <p:spPr>
          <a:xfrm>
            <a:off x="664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96" name="Téglalap 195">
            <a:extLst>
              <a:ext uri="{FF2B5EF4-FFF2-40B4-BE49-F238E27FC236}">
                <a16:creationId xmlns:a16="http://schemas.microsoft.com/office/drawing/2014/main" id="{36B3ADA7-8FFC-B967-CE91-26967166BB48}"/>
              </a:ext>
            </a:extLst>
          </p:cNvPr>
          <p:cNvSpPr/>
          <p:nvPr/>
        </p:nvSpPr>
        <p:spPr>
          <a:xfrm>
            <a:off x="9740225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97" name="Téglalap 196">
            <a:extLst>
              <a:ext uri="{FF2B5EF4-FFF2-40B4-BE49-F238E27FC236}">
                <a16:creationId xmlns:a16="http://schemas.microsoft.com/office/drawing/2014/main" id="{2817A1D7-1783-71DF-7635-8F67842455E8}"/>
              </a:ext>
            </a:extLst>
          </p:cNvPr>
          <p:cNvSpPr/>
          <p:nvPr/>
        </p:nvSpPr>
        <p:spPr>
          <a:xfrm>
            <a:off x="726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98" name="Téglalap 197">
            <a:extLst>
              <a:ext uri="{FF2B5EF4-FFF2-40B4-BE49-F238E27FC236}">
                <a16:creationId xmlns:a16="http://schemas.microsoft.com/office/drawing/2014/main" id="{4132E87A-BD73-8F3B-D60C-88CE1D138086}"/>
              </a:ext>
            </a:extLst>
          </p:cNvPr>
          <p:cNvSpPr/>
          <p:nvPr/>
        </p:nvSpPr>
        <p:spPr>
          <a:xfrm>
            <a:off x="757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99" name="Téglalap 198">
            <a:extLst>
              <a:ext uri="{FF2B5EF4-FFF2-40B4-BE49-F238E27FC236}">
                <a16:creationId xmlns:a16="http://schemas.microsoft.com/office/drawing/2014/main" id="{B3DB24B6-3393-FACD-A3DE-081A5A32EFC2}"/>
              </a:ext>
            </a:extLst>
          </p:cNvPr>
          <p:cNvSpPr/>
          <p:nvPr/>
        </p:nvSpPr>
        <p:spPr>
          <a:xfrm>
            <a:off x="788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00" name="Téglalap 199">
            <a:extLst>
              <a:ext uri="{FF2B5EF4-FFF2-40B4-BE49-F238E27FC236}">
                <a16:creationId xmlns:a16="http://schemas.microsoft.com/office/drawing/2014/main" id="{31F31A81-327B-E52C-F631-B387CD1AFFE4}"/>
              </a:ext>
            </a:extLst>
          </p:cNvPr>
          <p:cNvSpPr/>
          <p:nvPr/>
        </p:nvSpPr>
        <p:spPr>
          <a:xfrm>
            <a:off x="819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01" name="Téglalap 200">
            <a:extLst>
              <a:ext uri="{FF2B5EF4-FFF2-40B4-BE49-F238E27FC236}">
                <a16:creationId xmlns:a16="http://schemas.microsoft.com/office/drawing/2014/main" id="{980F1D97-09A9-FE18-85C0-622B3B0098D1}"/>
              </a:ext>
            </a:extLst>
          </p:cNvPr>
          <p:cNvSpPr/>
          <p:nvPr/>
        </p:nvSpPr>
        <p:spPr>
          <a:xfrm>
            <a:off x="850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02" name="Téglalap 201">
            <a:extLst>
              <a:ext uri="{FF2B5EF4-FFF2-40B4-BE49-F238E27FC236}">
                <a16:creationId xmlns:a16="http://schemas.microsoft.com/office/drawing/2014/main" id="{5A6F7522-D6A4-E95F-EC13-36F2A5CCC148}"/>
              </a:ext>
            </a:extLst>
          </p:cNvPr>
          <p:cNvSpPr/>
          <p:nvPr/>
        </p:nvSpPr>
        <p:spPr>
          <a:xfrm>
            <a:off x="881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03" name="Téglalap 202">
            <a:extLst>
              <a:ext uri="{FF2B5EF4-FFF2-40B4-BE49-F238E27FC236}">
                <a16:creationId xmlns:a16="http://schemas.microsoft.com/office/drawing/2014/main" id="{2B0087E7-FBF5-D852-DA3B-D20325D9626B}"/>
              </a:ext>
            </a:extLst>
          </p:cNvPr>
          <p:cNvSpPr/>
          <p:nvPr/>
        </p:nvSpPr>
        <p:spPr>
          <a:xfrm>
            <a:off x="9120249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04" name="Téglalap 203">
            <a:extLst>
              <a:ext uri="{FF2B5EF4-FFF2-40B4-BE49-F238E27FC236}">
                <a16:creationId xmlns:a16="http://schemas.microsoft.com/office/drawing/2014/main" id="{A24E1DBA-CDA1-8A81-EBBD-DF0D3966D193}"/>
              </a:ext>
            </a:extLst>
          </p:cNvPr>
          <p:cNvSpPr/>
          <p:nvPr/>
        </p:nvSpPr>
        <p:spPr>
          <a:xfrm>
            <a:off x="6950261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05" name="Téglalap 204">
            <a:extLst>
              <a:ext uri="{FF2B5EF4-FFF2-40B4-BE49-F238E27FC236}">
                <a16:creationId xmlns:a16="http://schemas.microsoft.com/office/drawing/2014/main" id="{C2AFC0AF-E506-2B8D-02FF-5AF3A57EA474}"/>
              </a:ext>
            </a:extLst>
          </p:cNvPr>
          <p:cNvSpPr/>
          <p:nvPr/>
        </p:nvSpPr>
        <p:spPr>
          <a:xfrm>
            <a:off x="9430237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06" name="Téglalap 205">
            <a:extLst>
              <a:ext uri="{FF2B5EF4-FFF2-40B4-BE49-F238E27FC236}">
                <a16:creationId xmlns:a16="http://schemas.microsoft.com/office/drawing/2014/main" id="{8D80A6E9-9E33-F819-C643-3A7E0E7F3CCD}"/>
              </a:ext>
            </a:extLst>
          </p:cNvPr>
          <p:cNvSpPr/>
          <p:nvPr/>
        </p:nvSpPr>
        <p:spPr>
          <a:xfrm>
            <a:off x="10048587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07" name="Téglalap 206">
            <a:extLst>
              <a:ext uri="{FF2B5EF4-FFF2-40B4-BE49-F238E27FC236}">
                <a16:creationId xmlns:a16="http://schemas.microsoft.com/office/drawing/2014/main" id="{FFD9B3A4-E296-DF74-53C6-57B0F1806919}"/>
              </a:ext>
            </a:extLst>
          </p:cNvPr>
          <p:cNvSpPr/>
          <p:nvPr/>
        </p:nvSpPr>
        <p:spPr>
          <a:xfrm>
            <a:off x="10356949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08" name="Téglalap 207">
            <a:extLst>
              <a:ext uri="{FF2B5EF4-FFF2-40B4-BE49-F238E27FC236}">
                <a16:creationId xmlns:a16="http://schemas.microsoft.com/office/drawing/2014/main" id="{BD3C9065-12D3-F75C-A198-7B5DD9C236B1}"/>
              </a:ext>
            </a:extLst>
          </p:cNvPr>
          <p:cNvSpPr/>
          <p:nvPr/>
        </p:nvSpPr>
        <p:spPr>
          <a:xfrm>
            <a:off x="10666949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09" name="Téglalap 208">
            <a:extLst>
              <a:ext uri="{FF2B5EF4-FFF2-40B4-BE49-F238E27FC236}">
                <a16:creationId xmlns:a16="http://schemas.microsoft.com/office/drawing/2014/main" id="{88DB6855-D671-3F23-2EDB-B83B2F7574F3}"/>
              </a:ext>
            </a:extLst>
          </p:cNvPr>
          <p:cNvSpPr/>
          <p:nvPr/>
        </p:nvSpPr>
        <p:spPr>
          <a:xfrm>
            <a:off x="10976949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10" name="Téglalap 209">
            <a:extLst>
              <a:ext uri="{FF2B5EF4-FFF2-40B4-BE49-F238E27FC236}">
                <a16:creationId xmlns:a16="http://schemas.microsoft.com/office/drawing/2014/main" id="{9C5A0ED5-FA58-73A0-12D0-F914FCFE46DE}"/>
              </a:ext>
            </a:extLst>
          </p:cNvPr>
          <p:cNvSpPr/>
          <p:nvPr/>
        </p:nvSpPr>
        <p:spPr>
          <a:xfrm>
            <a:off x="11286949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11" name="Téglalap 210">
            <a:extLst>
              <a:ext uri="{FF2B5EF4-FFF2-40B4-BE49-F238E27FC236}">
                <a16:creationId xmlns:a16="http://schemas.microsoft.com/office/drawing/2014/main" id="{09F52003-098F-30F3-A2FC-DE6D83A304C7}"/>
              </a:ext>
            </a:extLst>
          </p:cNvPr>
          <p:cNvSpPr/>
          <p:nvPr/>
        </p:nvSpPr>
        <p:spPr>
          <a:xfrm>
            <a:off x="11596937" y="5204809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5</a:t>
            </a:r>
          </a:p>
        </p:txBody>
      </p:sp>
      <p:cxnSp>
        <p:nvCxnSpPr>
          <p:cNvPr id="214" name="Egyenes összekötő 213">
            <a:extLst>
              <a:ext uri="{FF2B5EF4-FFF2-40B4-BE49-F238E27FC236}">
                <a16:creationId xmlns:a16="http://schemas.microsoft.com/office/drawing/2014/main" id="{BD0C886C-8D98-6E9C-23C7-B2F0BD249F40}"/>
              </a:ext>
            </a:extLst>
          </p:cNvPr>
          <p:cNvCxnSpPr>
            <a:cxnSpLocks/>
          </p:cNvCxnSpPr>
          <p:nvPr/>
        </p:nvCxnSpPr>
        <p:spPr>
          <a:xfrm>
            <a:off x="1376009" y="5112094"/>
            <a:ext cx="0" cy="828000"/>
          </a:xfrm>
          <a:prstGeom prst="line">
            <a:avLst/>
          </a:prstGeom>
          <a:ln>
            <a:solidFill>
              <a:srgbClr val="FF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Egyenes összekötő 214">
            <a:extLst>
              <a:ext uri="{FF2B5EF4-FFF2-40B4-BE49-F238E27FC236}">
                <a16:creationId xmlns:a16="http://schemas.microsoft.com/office/drawing/2014/main" id="{E3C302E9-1BDA-5404-0979-EF43C2AAB821}"/>
              </a:ext>
            </a:extLst>
          </p:cNvPr>
          <p:cNvCxnSpPr>
            <a:cxnSpLocks/>
          </p:cNvCxnSpPr>
          <p:nvPr/>
        </p:nvCxnSpPr>
        <p:spPr>
          <a:xfrm>
            <a:off x="11884937" y="5112094"/>
            <a:ext cx="0" cy="828000"/>
          </a:xfrm>
          <a:prstGeom prst="line">
            <a:avLst/>
          </a:prstGeom>
          <a:ln>
            <a:solidFill>
              <a:srgbClr val="FF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Téglalap 149">
            <a:extLst>
              <a:ext uri="{FF2B5EF4-FFF2-40B4-BE49-F238E27FC236}">
                <a16:creationId xmlns:a16="http://schemas.microsoft.com/office/drawing/2014/main" id="{711B3D63-779C-1B3B-8494-950249D280EC}"/>
              </a:ext>
            </a:extLst>
          </p:cNvPr>
          <p:cNvSpPr/>
          <p:nvPr/>
        </p:nvSpPr>
        <p:spPr>
          <a:xfrm>
            <a:off x="3541597" y="563457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7</a:t>
            </a:r>
          </a:p>
        </p:txBody>
      </p:sp>
      <p:sp>
        <p:nvSpPr>
          <p:cNvPr id="45" name="Téglalap 44">
            <a:extLst>
              <a:ext uri="{FF2B5EF4-FFF2-40B4-BE49-F238E27FC236}">
                <a16:creationId xmlns:a16="http://schemas.microsoft.com/office/drawing/2014/main" id="{217A53D2-5C20-4CA0-36C8-4C09CDA2DA16}"/>
              </a:ext>
            </a:extLst>
          </p:cNvPr>
          <p:cNvSpPr/>
          <p:nvPr/>
        </p:nvSpPr>
        <p:spPr>
          <a:xfrm>
            <a:off x="261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" name="Szövegdoboz 1">
            <a:hlinkClick r:id="rId2" action="ppaction://hlinksldjump"/>
            <a:extLst>
              <a:ext uri="{FF2B5EF4-FFF2-40B4-BE49-F238E27FC236}">
                <a16:creationId xmlns:a16="http://schemas.microsoft.com/office/drawing/2014/main" id="{EC7B533B-A3F1-EA7D-FEF7-208273735831}"/>
              </a:ext>
            </a:extLst>
          </p:cNvPr>
          <p:cNvSpPr txBox="1"/>
          <p:nvPr/>
        </p:nvSpPr>
        <p:spPr>
          <a:xfrm>
            <a:off x="8500873" y="194896"/>
            <a:ext cx="3383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>
                <a:solidFill>
                  <a:srgbClr val="C00000"/>
                </a:solidFill>
              </a:rPr>
              <a:t>3. LEGHOSSZABB ÖSVÉNY ADATAI</a:t>
            </a:r>
          </a:p>
        </p:txBody>
      </p:sp>
      <p:sp>
        <p:nvSpPr>
          <p:cNvPr id="3" name="Jobb oldali kapcsos zárójel 2">
            <a:extLst>
              <a:ext uri="{FF2B5EF4-FFF2-40B4-BE49-F238E27FC236}">
                <a16:creationId xmlns:a16="http://schemas.microsoft.com/office/drawing/2014/main" id="{2B1CC264-A12F-62EC-D05E-CF07580C4F69}"/>
              </a:ext>
            </a:extLst>
          </p:cNvPr>
          <p:cNvSpPr/>
          <p:nvPr/>
        </p:nvSpPr>
        <p:spPr>
          <a:xfrm rot="5400000" flipV="1">
            <a:off x="5267273" y="-2275104"/>
            <a:ext cx="269337" cy="806068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Jobb oldali kapcsos zárójel 8">
            <a:extLst>
              <a:ext uri="{FF2B5EF4-FFF2-40B4-BE49-F238E27FC236}">
                <a16:creationId xmlns:a16="http://schemas.microsoft.com/office/drawing/2014/main" id="{8075B41A-58FA-DB37-153B-3D96C66167BD}"/>
              </a:ext>
            </a:extLst>
          </p:cNvPr>
          <p:cNvSpPr/>
          <p:nvPr/>
        </p:nvSpPr>
        <p:spPr>
          <a:xfrm rot="5400000" flipV="1">
            <a:off x="6495448" y="-2302735"/>
            <a:ext cx="269337" cy="1050821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8" name="Szövegdoboz 37">
            <a:extLst>
              <a:ext uri="{FF2B5EF4-FFF2-40B4-BE49-F238E27FC236}">
                <a16:creationId xmlns:a16="http://schemas.microsoft.com/office/drawing/2014/main" id="{5D24116A-A917-0B9E-F174-C84B1560D24F}"/>
              </a:ext>
            </a:extLst>
          </p:cNvPr>
          <p:cNvSpPr txBox="1"/>
          <p:nvPr/>
        </p:nvSpPr>
        <p:spPr>
          <a:xfrm>
            <a:off x="4616499" y="3144298"/>
            <a:ext cx="4523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>
                <a:solidFill>
                  <a:srgbClr val="C00000"/>
                </a:solidFill>
              </a:rPr>
              <a:t>len</a:t>
            </a:r>
            <a:r>
              <a:rPr lang="hu-HU" b="1" dirty="0"/>
              <a:t>(osvenyek[i])</a:t>
            </a:r>
            <a:r>
              <a:rPr lang="hu-HU" dirty="0"/>
              <a:t> </a:t>
            </a:r>
            <a:r>
              <a:rPr lang="hu-HU" sz="1400" dirty="0"/>
              <a:t>(lista adott elemének karakterszáma)</a:t>
            </a:r>
            <a:endParaRPr lang="hu-HU" dirty="0"/>
          </a:p>
        </p:txBody>
      </p:sp>
      <p:sp>
        <p:nvSpPr>
          <p:cNvPr id="39" name="Nyíl: lefelé mutató 38">
            <a:extLst>
              <a:ext uri="{FF2B5EF4-FFF2-40B4-BE49-F238E27FC236}">
                <a16:creationId xmlns:a16="http://schemas.microsoft.com/office/drawing/2014/main" id="{AA0B1DE1-FCF5-AD22-66E1-3228E41AFDBA}"/>
              </a:ext>
            </a:extLst>
          </p:cNvPr>
          <p:cNvSpPr/>
          <p:nvPr/>
        </p:nvSpPr>
        <p:spPr>
          <a:xfrm>
            <a:off x="4364966" y="1873091"/>
            <a:ext cx="192647" cy="200505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0" name="Szövegdoboz 39">
            <a:extLst>
              <a:ext uri="{FF2B5EF4-FFF2-40B4-BE49-F238E27FC236}">
                <a16:creationId xmlns:a16="http://schemas.microsoft.com/office/drawing/2014/main" id="{E8B576CB-2303-4BCB-150A-0BF4082E08A7}"/>
              </a:ext>
            </a:extLst>
          </p:cNvPr>
          <p:cNvSpPr txBox="1"/>
          <p:nvPr/>
        </p:nvSpPr>
        <p:spPr>
          <a:xfrm>
            <a:off x="4444177" y="4019914"/>
            <a:ext cx="1886084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hu-HU" sz="1400" i="1" dirty="0"/>
              <a:t>Ezek közül a maximális! </a:t>
            </a:r>
            <a:r>
              <a:rPr lang="hu-HU" b="1" dirty="0">
                <a:solidFill>
                  <a:srgbClr val="C00000"/>
                </a:solidFill>
              </a:rPr>
              <a:t>(MAX, index+1)</a:t>
            </a:r>
            <a:endParaRPr lang="hu-HU" sz="1400" b="1" dirty="0">
              <a:solidFill>
                <a:srgbClr val="C00000"/>
              </a:solidFill>
            </a:endParaRPr>
          </a:p>
        </p:txBody>
      </p:sp>
      <p:sp>
        <p:nvSpPr>
          <p:cNvPr id="44" name="Szövegdoboz 43">
            <a:extLst>
              <a:ext uri="{FF2B5EF4-FFF2-40B4-BE49-F238E27FC236}">
                <a16:creationId xmlns:a16="http://schemas.microsoft.com/office/drawing/2014/main" id="{1F20DA57-7B6E-2DE5-F04E-5DE5A92E2053}"/>
              </a:ext>
            </a:extLst>
          </p:cNvPr>
          <p:cNvSpPr txBox="1"/>
          <p:nvPr/>
        </p:nvSpPr>
        <p:spPr>
          <a:xfrm>
            <a:off x="569343" y="379562"/>
            <a:ext cx="1642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/>
              <a:t>osvenyek</a:t>
            </a:r>
            <a:r>
              <a:rPr lang="hu-HU" dirty="0"/>
              <a:t> (lista)</a:t>
            </a:r>
          </a:p>
        </p:txBody>
      </p:sp>
      <p:sp>
        <p:nvSpPr>
          <p:cNvPr id="55" name="Szövegdoboz 54">
            <a:extLst>
              <a:ext uri="{FF2B5EF4-FFF2-40B4-BE49-F238E27FC236}">
                <a16:creationId xmlns:a16="http://schemas.microsoft.com/office/drawing/2014/main" id="{60EB5EF8-3B9F-CBE9-DFEC-64FC6CDE18EE}"/>
              </a:ext>
            </a:extLst>
          </p:cNvPr>
          <p:cNvSpPr txBox="1"/>
          <p:nvPr/>
        </p:nvSpPr>
        <p:spPr>
          <a:xfrm>
            <a:off x="569343" y="4713447"/>
            <a:ext cx="1565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/>
              <a:t>dobasok</a:t>
            </a:r>
            <a:r>
              <a:rPr lang="hu-HU" dirty="0"/>
              <a:t> (lista)</a:t>
            </a:r>
          </a:p>
        </p:txBody>
      </p:sp>
      <p:sp>
        <p:nvSpPr>
          <p:cNvPr id="75" name="Nyíl: lefelé mutató 74">
            <a:extLst>
              <a:ext uri="{FF2B5EF4-FFF2-40B4-BE49-F238E27FC236}">
                <a16:creationId xmlns:a16="http://schemas.microsoft.com/office/drawing/2014/main" id="{8899AA70-4491-117F-4956-8A1A1CD6573C}"/>
              </a:ext>
            </a:extLst>
          </p:cNvPr>
          <p:cNvSpPr/>
          <p:nvPr/>
        </p:nvSpPr>
        <p:spPr>
          <a:xfrm rot="16200000">
            <a:off x="4482438" y="1909515"/>
            <a:ext cx="192647" cy="1800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6" name="Nyíl: lefelé mutató 75">
            <a:extLst>
              <a:ext uri="{FF2B5EF4-FFF2-40B4-BE49-F238E27FC236}">
                <a16:creationId xmlns:a16="http://schemas.microsoft.com/office/drawing/2014/main" id="{F7E9CC67-DFBB-FBC8-A744-0965FD4DD745}"/>
              </a:ext>
            </a:extLst>
          </p:cNvPr>
          <p:cNvSpPr/>
          <p:nvPr/>
        </p:nvSpPr>
        <p:spPr>
          <a:xfrm rot="16200000">
            <a:off x="4482437" y="3242676"/>
            <a:ext cx="192647" cy="1800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93095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8" name="Összekötő: szögletes 237">
            <a:extLst>
              <a:ext uri="{FF2B5EF4-FFF2-40B4-BE49-F238E27FC236}">
                <a16:creationId xmlns:a16="http://schemas.microsoft.com/office/drawing/2014/main" id="{4312CB6B-2BB9-ED12-8C59-C4A117218256}"/>
              </a:ext>
            </a:extLst>
          </p:cNvPr>
          <p:cNvCxnSpPr>
            <a:cxnSpLocks/>
            <a:endCxn id="132" idx="1"/>
          </p:cNvCxnSpPr>
          <p:nvPr/>
        </p:nvCxnSpPr>
        <p:spPr>
          <a:xfrm rot="16200000" flipH="1">
            <a:off x="907974" y="4451713"/>
            <a:ext cx="598968" cy="320148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églalap: lekerekített 126">
            <a:extLst>
              <a:ext uri="{FF2B5EF4-FFF2-40B4-BE49-F238E27FC236}">
                <a16:creationId xmlns:a16="http://schemas.microsoft.com/office/drawing/2014/main" id="{A672AE77-E2DD-EA7D-DB83-0AE0D5902576}"/>
              </a:ext>
            </a:extLst>
          </p:cNvPr>
          <p:cNvSpPr/>
          <p:nvPr/>
        </p:nvSpPr>
        <p:spPr>
          <a:xfrm>
            <a:off x="854615" y="2341946"/>
            <a:ext cx="392911" cy="431627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5" name="Téglalap 134">
            <a:extLst>
              <a:ext uri="{FF2B5EF4-FFF2-40B4-BE49-F238E27FC236}">
                <a16:creationId xmlns:a16="http://schemas.microsoft.com/office/drawing/2014/main" id="{ACFCBF89-C905-CCF5-C65A-E667076AC2CB}"/>
              </a:ext>
            </a:extLst>
          </p:cNvPr>
          <p:cNvSpPr/>
          <p:nvPr/>
        </p:nvSpPr>
        <p:spPr>
          <a:xfrm>
            <a:off x="1313447" y="1217982"/>
            <a:ext cx="10656000" cy="2518397"/>
          </a:xfrm>
          <a:prstGeom prst="rect">
            <a:avLst/>
          </a:prstGeom>
          <a:solidFill>
            <a:srgbClr val="94C69E">
              <a:alpha val="784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CC56EADE-4CC6-718F-AE53-A464FC13560F}"/>
              </a:ext>
            </a:extLst>
          </p:cNvPr>
          <p:cNvSpPr/>
          <p:nvPr/>
        </p:nvSpPr>
        <p:spPr>
          <a:xfrm>
            <a:off x="137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0" name="Téglalap 9">
            <a:extLst>
              <a:ext uri="{FF2B5EF4-FFF2-40B4-BE49-F238E27FC236}">
                <a16:creationId xmlns:a16="http://schemas.microsoft.com/office/drawing/2014/main" id="{87616D7F-6C24-0F2B-D203-A0EB01F4564E}"/>
              </a:ext>
            </a:extLst>
          </p:cNvPr>
          <p:cNvSpPr/>
          <p:nvPr/>
        </p:nvSpPr>
        <p:spPr>
          <a:xfrm>
            <a:off x="168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1" name="Téglalap 10">
            <a:extLst>
              <a:ext uri="{FF2B5EF4-FFF2-40B4-BE49-F238E27FC236}">
                <a16:creationId xmlns:a16="http://schemas.microsoft.com/office/drawing/2014/main" id="{92C363B6-86BB-F084-9D69-C5A7DE776CB3}"/>
              </a:ext>
            </a:extLst>
          </p:cNvPr>
          <p:cNvSpPr/>
          <p:nvPr/>
        </p:nvSpPr>
        <p:spPr>
          <a:xfrm>
            <a:off x="199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2" name="Téglalap 11">
            <a:extLst>
              <a:ext uri="{FF2B5EF4-FFF2-40B4-BE49-F238E27FC236}">
                <a16:creationId xmlns:a16="http://schemas.microsoft.com/office/drawing/2014/main" id="{8F9675A0-2641-E1F3-DC3A-C065249CA6F3}"/>
              </a:ext>
            </a:extLst>
          </p:cNvPr>
          <p:cNvSpPr/>
          <p:nvPr/>
        </p:nvSpPr>
        <p:spPr>
          <a:xfrm>
            <a:off x="230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3" name="Téglalap 12">
            <a:extLst>
              <a:ext uri="{FF2B5EF4-FFF2-40B4-BE49-F238E27FC236}">
                <a16:creationId xmlns:a16="http://schemas.microsoft.com/office/drawing/2014/main" id="{E01D9575-2DFB-4521-A1AB-07CE02C842A7}"/>
              </a:ext>
            </a:extLst>
          </p:cNvPr>
          <p:cNvSpPr/>
          <p:nvPr/>
        </p:nvSpPr>
        <p:spPr>
          <a:xfrm>
            <a:off x="261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4" name="Téglalap 13">
            <a:extLst>
              <a:ext uri="{FF2B5EF4-FFF2-40B4-BE49-F238E27FC236}">
                <a16:creationId xmlns:a16="http://schemas.microsoft.com/office/drawing/2014/main" id="{3FB720F9-55A9-5D6A-9F06-87D4F652B866}"/>
              </a:ext>
            </a:extLst>
          </p:cNvPr>
          <p:cNvSpPr/>
          <p:nvPr/>
        </p:nvSpPr>
        <p:spPr>
          <a:xfrm>
            <a:off x="292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5" name="Téglalap 14">
            <a:extLst>
              <a:ext uri="{FF2B5EF4-FFF2-40B4-BE49-F238E27FC236}">
                <a16:creationId xmlns:a16="http://schemas.microsoft.com/office/drawing/2014/main" id="{A1BB6309-B629-B86E-2972-235F8C9A5E1A}"/>
              </a:ext>
            </a:extLst>
          </p:cNvPr>
          <p:cNvSpPr/>
          <p:nvPr/>
        </p:nvSpPr>
        <p:spPr>
          <a:xfrm>
            <a:off x="323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6" name="Téglalap 15">
            <a:extLst>
              <a:ext uri="{FF2B5EF4-FFF2-40B4-BE49-F238E27FC236}">
                <a16:creationId xmlns:a16="http://schemas.microsoft.com/office/drawing/2014/main" id="{8273390B-87F1-76CD-FFE9-8C5E00C1FD79}"/>
              </a:ext>
            </a:extLst>
          </p:cNvPr>
          <p:cNvSpPr/>
          <p:nvPr/>
        </p:nvSpPr>
        <p:spPr>
          <a:xfrm>
            <a:off x="354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7" name="Téglalap 16">
            <a:extLst>
              <a:ext uri="{FF2B5EF4-FFF2-40B4-BE49-F238E27FC236}">
                <a16:creationId xmlns:a16="http://schemas.microsoft.com/office/drawing/2014/main" id="{4FE37860-F37D-9A21-E1A0-5594C5E0B239}"/>
              </a:ext>
            </a:extLst>
          </p:cNvPr>
          <p:cNvSpPr/>
          <p:nvPr/>
        </p:nvSpPr>
        <p:spPr>
          <a:xfrm>
            <a:off x="385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8" name="Téglalap 17">
            <a:extLst>
              <a:ext uri="{FF2B5EF4-FFF2-40B4-BE49-F238E27FC236}">
                <a16:creationId xmlns:a16="http://schemas.microsoft.com/office/drawing/2014/main" id="{7620F9FF-6656-3C4C-ED05-29380E0CADE1}"/>
              </a:ext>
            </a:extLst>
          </p:cNvPr>
          <p:cNvSpPr/>
          <p:nvPr/>
        </p:nvSpPr>
        <p:spPr>
          <a:xfrm>
            <a:off x="416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9" name="Téglalap 18">
            <a:extLst>
              <a:ext uri="{FF2B5EF4-FFF2-40B4-BE49-F238E27FC236}">
                <a16:creationId xmlns:a16="http://schemas.microsoft.com/office/drawing/2014/main" id="{255D5198-BB51-050D-47BF-8EF59885CC85}"/>
              </a:ext>
            </a:extLst>
          </p:cNvPr>
          <p:cNvSpPr/>
          <p:nvPr/>
        </p:nvSpPr>
        <p:spPr>
          <a:xfrm>
            <a:off x="447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0" name="Téglalap 19">
            <a:extLst>
              <a:ext uri="{FF2B5EF4-FFF2-40B4-BE49-F238E27FC236}">
                <a16:creationId xmlns:a16="http://schemas.microsoft.com/office/drawing/2014/main" id="{35E6E292-D55E-AB86-5B82-DF0FA22337E3}"/>
              </a:ext>
            </a:extLst>
          </p:cNvPr>
          <p:cNvSpPr/>
          <p:nvPr/>
        </p:nvSpPr>
        <p:spPr>
          <a:xfrm>
            <a:off x="478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1" name="Téglalap 20">
            <a:extLst>
              <a:ext uri="{FF2B5EF4-FFF2-40B4-BE49-F238E27FC236}">
                <a16:creationId xmlns:a16="http://schemas.microsoft.com/office/drawing/2014/main" id="{6DD0C718-2CAE-8F8F-C6BD-144626B3A7E3}"/>
              </a:ext>
            </a:extLst>
          </p:cNvPr>
          <p:cNvSpPr/>
          <p:nvPr/>
        </p:nvSpPr>
        <p:spPr>
          <a:xfrm>
            <a:off x="509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2" name="Téglalap 21">
            <a:extLst>
              <a:ext uri="{FF2B5EF4-FFF2-40B4-BE49-F238E27FC236}">
                <a16:creationId xmlns:a16="http://schemas.microsoft.com/office/drawing/2014/main" id="{B61B1F92-1389-7AF3-A085-131AEF037216}"/>
              </a:ext>
            </a:extLst>
          </p:cNvPr>
          <p:cNvSpPr/>
          <p:nvPr/>
        </p:nvSpPr>
        <p:spPr>
          <a:xfrm>
            <a:off x="540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3" name="Téglalap 22">
            <a:extLst>
              <a:ext uri="{FF2B5EF4-FFF2-40B4-BE49-F238E27FC236}">
                <a16:creationId xmlns:a16="http://schemas.microsoft.com/office/drawing/2014/main" id="{11788160-26EA-5BFF-D30F-C48230F80FA3}"/>
              </a:ext>
            </a:extLst>
          </p:cNvPr>
          <p:cNvSpPr/>
          <p:nvPr/>
        </p:nvSpPr>
        <p:spPr>
          <a:xfrm>
            <a:off x="571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4" name="Téglalap 23">
            <a:extLst>
              <a:ext uri="{FF2B5EF4-FFF2-40B4-BE49-F238E27FC236}">
                <a16:creationId xmlns:a16="http://schemas.microsoft.com/office/drawing/2014/main" id="{BDFD2C4B-FEFF-34B1-3C2A-4DE1EED2C71D}"/>
              </a:ext>
            </a:extLst>
          </p:cNvPr>
          <p:cNvSpPr/>
          <p:nvPr/>
        </p:nvSpPr>
        <p:spPr>
          <a:xfrm>
            <a:off x="602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5" name="Téglalap 24">
            <a:extLst>
              <a:ext uri="{FF2B5EF4-FFF2-40B4-BE49-F238E27FC236}">
                <a16:creationId xmlns:a16="http://schemas.microsoft.com/office/drawing/2014/main" id="{71B83DD9-E1B2-5D8F-42D1-6BFC2CD6A1A3}"/>
              </a:ext>
            </a:extLst>
          </p:cNvPr>
          <p:cNvSpPr/>
          <p:nvPr/>
        </p:nvSpPr>
        <p:spPr>
          <a:xfrm>
            <a:off x="633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6" name="Téglalap 25">
            <a:extLst>
              <a:ext uri="{FF2B5EF4-FFF2-40B4-BE49-F238E27FC236}">
                <a16:creationId xmlns:a16="http://schemas.microsoft.com/office/drawing/2014/main" id="{99218AF8-4520-C0C0-07CD-23FC43B58B3E}"/>
              </a:ext>
            </a:extLst>
          </p:cNvPr>
          <p:cNvSpPr/>
          <p:nvPr/>
        </p:nvSpPr>
        <p:spPr>
          <a:xfrm>
            <a:off x="664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7" name="Téglalap 26">
            <a:extLst>
              <a:ext uri="{FF2B5EF4-FFF2-40B4-BE49-F238E27FC236}">
                <a16:creationId xmlns:a16="http://schemas.microsoft.com/office/drawing/2014/main" id="{8992B461-A1D4-B413-20D4-B8F74E2CA151}"/>
              </a:ext>
            </a:extLst>
          </p:cNvPr>
          <p:cNvSpPr/>
          <p:nvPr/>
        </p:nvSpPr>
        <p:spPr>
          <a:xfrm>
            <a:off x="695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8" name="Téglalap 27">
            <a:extLst>
              <a:ext uri="{FF2B5EF4-FFF2-40B4-BE49-F238E27FC236}">
                <a16:creationId xmlns:a16="http://schemas.microsoft.com/office/drawing/2014/main" id="{ECC0793D-6509-605F-0112-A6E7FF44F683}"/>
              </a:ext>
            </a:extLst>
          </p:cNvPr>
          <p:cNvSpPr/>
          <p:nvPr/>
        </p:nvSpPr>
        <p:spPr>
          <a:xfrm>
            <a:off x="726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9" name="Téglalap 28">
            <a:extLst>
              <a:ext uri="{FF2B5EF4-FFF2-40B4-BE49-F238E27FC236}">
                <a16:creationId xmlns:a16="http://schemas.microsoft.com/office/drawing/2014/main" id="{4D637D51-7DA5-FF44-CA27-A19E0B99BAA8}"/>
              </a:ext>
            </a:extLst>
          </p:cNvPr>
          <p:cNvSpPr/>
          <p:nvPr/>
        </p:nvSpPr>
        <p:spPr>
          <a:xfrm>
            <a:off x="757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30" name="Téglalap 29">
            <a:extLst>
              <a:ext uri="{FF2B5EF4-FFF2-40B4-BE49-F238E27FC236}">
                <a16:creationId xmlns:a16="http://schemas.microsoft.com/office/drawing/2014/main" id="{8BBD91B3-A290-174E-911E-04D00001F0E3}"/>
              </a:ext>
            </a:extLst>
          </p:cNvPr>
          <p:cNvSpPr/>
          <p:nvPr/>
        </p:nvSpPr>
        <p:spPr>
          <a:xfrm>
            <a:off x="788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31" name="Téglalap 30">
            <a:extLst>
              <a:ext uri="{FF2B5EF4-FFF2-40B4-BE49-F238E27FC236}">
                <a16:creationId xmlns:a16="http://schemas.microsoft.com/office/drawing/2014/main" id="{961970AC-37B1-DB2F-F278-2FDDAA3471CD}"/>
              </a:ext>
            </a:extLst>
          </p:cNvPr>
          <p:cNvSpPr/>
          <p:nvPr/>
        </p:nvSpPr>
        <p:spPr>
          <a:xfrm>
            <a:off x="819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32" name="Téglalap 31">
            <a:extLst>
              <a:ext uri="{FF2B5EF4-FFF2-40B4-BE49-F238E27FC236}">
                <a16:creationId xmlns:a16="http://schemas.microsoft.com/office/drawing/2014/main" id="{713562D8-5421-8CD5-3EF4-03515D00B215}"/>
              </a:ext>
            </a:extLst>
          </p:cNvPr>
          <p:cNvSpPr/>
          <p:nvPr/>
        </p:nvSpPr>
        <p:spPr>
          <a:xfrm>
            <a:off x="850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33" name="Téglalap 32">
            <a:extLst>
              <a:ext uri="{FF2B5EF4-FFF2-40B4-BE49-F238E27FC236}">
                <a16:creationId xmlns:a16="http://schemas.microsoft.com/office/drawing/2014/main" id="{05BA42D1-8E06-D8A5-68E8-10D394147FCD}"/>
              </a:ext>
            </a:extLst>
          </p:cNvPr>
          <p:cNvSpPr/>
          <p:nvPr/>
        </p:nvSpPr>
        <p:spPr>
          <a:xfrm>
            <a:off x="881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34" name="Téglalap 33">
            <a:extLst>
              <a:ext uri="{FF2B5EF4-FFF2-40B4-BE49-F238E27FC236}">
                <a16:creationId xmlns:a16="http://schemas.microsoft.com/office/drawing/2014/main" id="{CB0CE6BA-E51D-7A7C-49AE-8A701E9CC98C}"/>
              </a:ext>
            </a:extLst>
          </p:cNvPr>
          <p:cNvSpPr/>
          <p:nvPr/>
        </p:nvSpPr>
        <p:spPr>
          <a:xfrm>
            <a:off x="9121585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" name="Téglalap 4">
            <a:extLst>
              <a:ext uri="{FF2B5EF4-FFF2-40B4-BE49-F238E27FC236}">
                <a16:creationId xmlns:a16="http://schemas.microsoft.com/office/drawing/2014/main" id="{379FADE1-F48A-07DE-8C1A-579FAEB33FDD}"/>
              </a:ext>
            </a:extLst>
          </p:cNvPr>
          <p:cNvSpPr/>
          <p:nvPr/>
        </p:nvSpPr>
        <p:spPr>
          <a:xfrm>
            <a:off x="2301585" y="2408483"/>
            <a:ext cx="288000" cy="288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V</a:t>
            </a:r>
          </a:p>
        </p:txBody>
      </p:sp>
      <p:sp>
        <p:nvSpPr>
          <p:cNvPr id="6" name="Téglalap 5">
            <a:extLst>
              <a:ext uri="{FF2B5EF4-FFF2-40B4-BE49-F238E27FC236}">
                <a16:creationId xmlns:a16="http://schemas.microsoft.com/office/drawing/2014/main" id="{6A799C31-830E-FA9E-F95A-74C245C93652}"/>
              </a:ext>
            </a:extLst>
          </p:cNvPr>
          <p:cNvSpPr/>
          <p:nvPr/>
        </p:nvSpPr>
        <p:spPr>
          <a:xfrm>
            <a:off x="4471585" y="2408483"/>
            <a:ext cx="288000" cy="288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E</a:t>
            </a:r>
          </a:p>
        </p:txBody>
      </p:sp>
      <p:sp>
        <p:nvSpPr>
          <p:cNvPr id="41" name="Téglalap 40">
            <a:extLst>
              <a:ext uri="{FF2B5EF4-FFF2-40B4-BE49-F238E27FC236}">
                <a16:creationId xmlns:a16="http://schemas.microsoft.com/office/drawing/2014/main" id="{902528C1-F2D0-91F8-2DC7-81041EBA8F78}"/>
              </a:ext>
            </a:extLst>
          </p:cNvPr>
          <p:cNvSpPr/>
          <p:nvPr/>
        </p:nvSpPr>
        <p:spPr>
          <a:xfrm>
            <a:off x="137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42" name="Téglalap 41">
            <a:extLst>
              <a:ext uri="{FF2B5EF4-FFF2-40B4-BE49-F238E27FC236}">
                <a16:creationId xmlns:a16="http://schemas.microsoft.com/office/drawing/2014/main" id="{3077C1AA-8F9D-6894-DEFE-5F2ED53CE5FF}"/>
              </a:ext>
            </a:extLst>
          </p:cNvPr>
          <p:cNvSpPr/>
          <p:nvPr/>
        </p:nvSpPr>
        <p:spPr>
          <a:xfrm>
            <a:off x="168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43" name="Téglalap 42">
            <a:extLst>
              <a:ext uri="{FF2B5EF4-FFF2-40B4-BE49-F238E27FC236}">
                <a16:creationId xmlns:a16="http://schemas.microsoft.com/office/drawing/2014/main" id="{27E1BF4A-88B8-E6DE-CD6C-857A8AE439AA}"/>
              </a:ext>
            </a:extLst>
          </p:cNvPr>
          <p:cNvSpPr/>
          <p:nvPr/>
        </p:nvSpPr>
        <p:spPr>
          <a:xfrm>
            <a:off x="199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46" name="Téglalap 45">
            <a:extLst>
              <a:ext uri="{FF2B5EF4-FFF2-40B4-BE49-F238E27FC236}">
                <a16:creationId xmlns:a16="http://schemas.microsoft.com/office/drawing/2014/main" id="{DFE48759-C745-9F80-F554-978AAAD71044}"/>
              </a:ext>
            </a:extLst>
          </p:cNvPr>
          <p:cNvSpPr/>
          <p:nvPr/>
        </p:nvSpPr>
        <p:spPr>
          <a:xfrm>
            <a:off x="292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47" name="Téglalap 46">
            <a:extLst>
              <a:ext uri="{FF2B5EF4-FFF2-40B4-BE49-F238E27FC236}">
                <a16:creationId xmlns:a16="http://schemas.microsoft.com/office/drawing/2014/main" id="{8B09C12A-0FC4-E0BB-CEF2-45BDB4990A38}"/>
              </a:ext>
            </a:extLst>
          </p:cNvPr>
          <p:cNvSpPr/>
          <p:nvPr/>
        </p:nvSpPr>
        <p:spPr>
          <a:xfrm>
            <a:off x="323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48" name="Téglalap 47">
            <a:extLst>
              <a:ext uri="{FF2B5EF4-FFF2-40B4-BE49-F238E27FC236}">
                <a16:creationId xmlns:a16="http://schemas.microsoft.com/office/drawing/2014/main" id="{21EF4BD8-C7FE-3E06-119A-10F99BFF0A10}"/>
              </a:ext>
            </a:extLst>
          </p:cNvPr>
          <p:cNvSpPr/>
          <p:nvPr/>
        </p:nvSpPr>
        <p:spPr>
          <a:xfrm>
            <a:off x="354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49" name="Téglalap 48">
            <a:extLst>
              <a:ext uri="{FF2B5EF4-FFF2-40B4-BE49-F238E27FC236}">
                <a16:creationId xmlns:a16="http://schemas.microsoft.com/office/drawing/2014/main" id="{44BC004C-64E2-BDD6-74C5-B5E9B6A9406D}"/>
              </a:ext>
            </a:extLst>
          </p:cNvPr>
          <p:cNvSpPr/>
          <p:nvPr/>
        </p:nvSpPr>
        <p:spPr>
          <a:xfrm>
            <a:off x="385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0" name="Téglalap 49">
            <a:extLst>
              <a:ext uri="{FF2B5EF4-FFF2-40B4-BE49-F238E27FC236}">
                <a16:creationId xmlns:a16="http://schemas.microsoft.com/office/drawing/2014/main" id="{768EB0CC-B3D0-F916-3EB5-F8DA98AEFA6D}"/>
              </a:ext>
            </a:extLst>
          </p:cNvPr>
          <p:cNvSpPr/>
          <p:nvPr/>
        </p:nvSpPr>
        <p:spPr>
          <a:xfrm>
            <a:off x="416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1" name="Téglalap 50">
            <a:extLst>
              <a:ext uri="{FF2B5EF4-FFF2-40B4-BE49-F238E27FC236}">
                <a16:creationId xmlns:a16="http://schemas.microsoft.com/office/drawing/2014/main" id="{2EFAB782-D8EE-33C8-C5D9-6C8411D4CCDA}"/>
              </a:ext>
            </a:extLst>
          </p:cNvPr>
          <p:cNvSpPr/>
          <p:nvPr/>
        </p:nvSpPr>
        <p:spPr>
          <a:xfrm>
            <a:off x="571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2" name="Téglalap 51">
            <a:extLst>
              <a:ext uri="{FF2B5EF4-FFF2-40B4-BE49-F238E27FC236}">
                <a16:creationId xmlns:a16="http://schemas.microsoft.com/office/drawing/2014/main" id="{F8031D71-F885-33BF-E1C5-802CEB02FEB7}"/>
              </a:ext>
            </a:extLst>
          </p:cNvPr>
          <p:cNvSpPr/>
          <p:nvPr/>
        </p:nvSpPr>
        <p:spPr>
          <a:xfrm>
            <a:off x="478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3" name="Téglalap 52">
            <a:extLst>
              <a:ext uri="{FF2B5EF4-FFF2-40B4-BE49-F238E27FC236}">
                <a16:creationId xmlns:a16="http://schemas.microsoft.com/office/drawing/2014/main" id="{2354B061-4B39-3112-7861-9C5894FF7572}"/>
              </a:ext>
            </a:extLst>
          </p:cNvPr>
          <p:cNvSpPr/>
          <p:nvPr/>
        </p:nvSpPr>
        <p:spPr>
          <a:xfrm>
            <a:off x="509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4" name="Téglalap 53">
            <a:extLst>
              <a:ext uri="{FF2B5EF4-FFF2-40B4-BE49-F238E27FC236}">
                <a16:creationId xmlns:a16="http://schemas.microsoft.com/office/drawing/2014/main" id="{B17E63A2-5F3F-54D0-91B7-6F9248A85959}"/>
              </a:ext>
            </a:extLst>
          </p:cNvPr>
          <p:cNvSpPr/>
          <p:nvPr/>
        </p:nvSpPr>
        <p:spPr>
          <a:xfrm>
            <a:off x="540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6" name="Téglalap 55">
            <a:extLst>
              <a:ext uri="{FF2B5EF4-FFF2-40B4-BE49-F238E27FC236}">
                <a16:creationId xmlns:a16="http://schemas.microsoft.com/office/drawing/2014/main" id="{DA233EF5-3628-6869-BEA8-82909D2D8FA1}"/>
              </a:ext>
            </a:extLst>
          </p:cNvPr>
          <p:cNvSpPr/>
          <p:nvPr/>
        </p:nvSpPr>
        <p:spPr>
          <a:xfrm>
            <a:off x="602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7" name="Téglalap 56">
            <a:extLst>
              <a:ext uri="{FF2B5EF4-FFF2-40B4-BE49-F238E27FC236}">
                <a16:creationId xmlns:a16="http://schemas.microsoft.com/office/drawing/2014/main" id="{8E92361A-A69E-6108-D5A9-AF1925D6DA92}"/>
              </a:ext>
            </a:extLst>
          </p:cNvPr>
          <p:cNvSpPr/>
          <p:nvPr/>
        </p:nvSpPr>
        <p:spPr>
          <a:xfrm>
            <a:off x="633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8" name="Téglalap 57">
            <a:extLst>
              <a:ext uri="{FF2B5EF4-FFF2-40B4-BE49-F238E27FC236}">
                <a16:creationId xmlns:a16="http://schemas.microsoft.com/office/drawing/2014/main" id="{D0BFDDE9-25A0-758E-171B-54DD24FDD775}"/>
              </a:ext>
            </a:extLst>
          </p:cNvPr>
          <p:cNvSpPr/>
          <p:nvPr/>
        </p:nvSpPr>
        <p:spPr>
          <a:xfrm>
            <a:off x="664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9" name="Téglalap 58">
            <a:extLst>
              <a:ext uri="{FF2B5EF4-FFF2-40B4-BE49-F238E27FC236}">
                <a16:creationId xmlns:a16="http://schemas.microsoft.com/office/drawing/2014/main" id="{02E74157-AF70-B7F6-96A7-1C04CE49E7BB}"/>
              </a:ext>
            </a:extLst>
          </p:cNvPr>
          <p:cNvSpPr/>
          <p:nvPr/>
        </p:nvSpPr>
        <p:spPr>
          <a:xfrm>
            <a:off x="9741561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0" name="Téglalap 59">
            <a:extLst>
              <a:ext uri="{FF2B5EF4-FFF2-40B4-BE49-F238E27FC236}">
                <a16:creationId xmlns:a16="http://schemas.microsoft.com/office/drawing/2014/main" id="{85D39C4C-E359-5E9F-FAAB-FB99C708FAFF}"/>
              </a:ext>
            </a:extLst>
          </p:cNvPr>
          <p:cNvSpPr/>
          <p:nvPr/>
        </p:nvSpPr>
        <p:spPr>
          <a:xfrm>
            <a:off x="726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1" name="Téglalap 60">
            <a:extLst>
              <a:ext uri="{FF2B5EF4-FFF2-40B4-BE49-F238E27FC236}">
                <a16:creationId xmlns:a16="http://schemas.microsoft.com/office/drawing/2014/main" id="{D0D4C10C-42B5-8C1D-F39A-A4F39B29EF9A}"/>
              </a:ext>
            </a:extLst>
          </p:cNvPr>
          <p:cNvSpPr/>
          <p:nvPr/>
        </p:nvSpPr>
        <p:spPr>
          <a:xfrm>
            <a:off x="757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2" name="Téglalap 61">
            <a:extLst>
              <a:ext uri="{FF2B5EF4-FFF2-40B4-BE49-F238E27FC236}">
                <a16:creationId xmlns:a16="http://schemas.microsoft.com/office/drawing/2014/main" id="{8D464D1D-DB49-4950-DBFC-8893C3B23255}"/>
              </a:ext>
            </a:extLst>
          </p:cNvPr>
          <p:cNvSpPr/>
          <p:nvPr/>
        </p:nvSpPr>
        <p:spPr>
          <a:xfrm>
            <a:off x="788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3" name="Téglalap 62">
            <a:extLst>
              <a:ext uri="{FF2B5EF4-FFF2-40B4-BE49-F238E27FC236}">
                <a16:creationId xmlns:a16="http://schemas.microsoft.com/office/drawing/2014/main" id="{10423084-D041-4862-D3C7-D55574949A03}"/>
              </a:ext>
            </a:extLst>
          </p:cNvPr>
          <p:cNvSpPr/>
          <p:nvPr/>
        </p:nvSpPr>
        <p:spPr>
          <a:xfrm>
            <a:off x="819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4" name="Téglalap 63">
            <a:extLst>
              <a:ext uri="{FF2B5EF4-FFF2-40B4-BE49-F238E27FC236}">
                <a16:creationId xmlns:a16="http://schemas.microsoft.com/office/drawing/2014/main" id="{21199E2C-10FE-FB57-8C63-380EE60CC6C6}"/>
              </a:ext>
            </a:extLst>
          </p:cNvPr>
          <p:cNvSpPr/>
          <p:nvPr/>
        </p:nvSpPr>
        <p:spPr>
          <a:xfrm>
            <a:off x="850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5" name="Téglalap 64">
            <a:extLst>
              <a:ext uri="{FF2B5EF4-FFF2-40B4-BE49-F238E27FC236}">
                <a16:creationId xmlns:a16="http://schemas.microsoft.com/office/drawing/2014/main" id="{00EECBDB-86A2-742E-D1B8-500C8813828F}"/>
              </a:ext>
            </a:extLst>
          </p:cNvPr>
          <p:cNvSpPr/>
          <p:nvPr/>
        </p:nvSpPr>
        <p:spPr>
          <a:xfrm>
            <a:off x="881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6" name="Téglalap 65">
            <a:extLst>
              <a:ext uri="{FF2B5EF4-FFF2-40B4-BE49-F238E27FC236}">
                <a16:creationId xmlns:a16="http://schemas.microsoft.com/office/drawing/2014/main" id="{37871049-D0D2-6AAF-9650-4230AC4DCDA5}"/>
              </a:ext>
            </a:extLst>
          </p:cNvPr>
          <p:cNvSpPr/>
          <p:nvPr/>
        </p:nvSpPr>
        <p:spPr>
          <a:xfrm>
            <a:off x="9121585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7" name="Téglalap 66">
            <a:extLst>
              <a:ext uri="{FF2B5EF4-FFF2-40B4-BE49-F238E27FC236}">
                <a16:creationId xmlns:a16="http://schemas.microsoft.com/office/drawing/2014/main" id="{2154B5C7-8B32-7350-B0F0-52E725890C97}"/>
              </a:ext>
            </a:extLst>
          </p:cNvPr>
          <p:cNvSpPr/>
          <p:nvPr/>
        </p:nvSpPr>
        <p:spPr>
          <a:xfrm>
            <a:off x="6951597" y="2408483"/>
            <a:ext cx="288000" cy="288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V</a:t>
            </a:r>
          </a:p>
        </p:txBody>
      </p:sp>
      <p:sp>
        <p:nvSpPr>
          <p:cNvPr id="68" name="Téglalap 67">
            <a:extLst>
              <a:ext uri="{FF2B5EF4-FFF2-40B4-BE49-F238E27FC236}">
                <a16:creationId xmlns:a16="http://schemas.microsoft.com/office/drawing/2014/main" id="{22A5C560-493C-1795-3042-373EBCA9EF74}"/>
              </a:ext>
            </a:extLst>
          </p:cNvPr>
          <p:cNvSpPr/>
          <p:nvPr/>
        </p:nvSpPr>
        <p:spPr>
          <a:xfrm>
            <a:off x="9431573" y="2408483"/>
            <a:ext cx="288000" cy="288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E</a:t>
            </a:r>
          </a:p>
        </p:txBody>
      </p:sp>
      <p:sp>
        <p:nvSpPr>
          <p:cNvPr id="69" name="Téglalap 68">
            <a:extLst>
              <a:ext uri="{FF2B5EF4-FFF2-40B4-BE49-F238E27FC236}">
                <a16:creationId xmlns:a16="http://schemas.microsoft.com/office/drawing/2014/main" id="{96DC1D71-A24F-2B6C-CC26-6001165A1F4E}"/>
              </a:ext>
            </a:extLst>
          </p:cNvPr>
          <p:cNvSpPr/>
          <p:nvPr/>
        </p:nvSpPr>
        <p:spPr>
          <a:xfrm>
            <a:off x="10049923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70" name="Téglalap 69">
            <a:extLst>
              <a:ext uri="{FF2B5EF4-FFF2-40B4-BE49-F238E27FC236}">
                <a16:creationId xmlns:a16="http://schemas.microsoft.com/office/drawing/2014/main" id="{B2028291-3FE1-EF36-7F34-136E9DE69D1E}"/>
              </a:ext>
            </a:extLst>
          </p:cNvPr>
          <p:cNvSpPr/>
          <p:nvPr/>
        </p:nvSpPr>
        <p:spPr>
          <a:xfrm>
            <a:off x="10358285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71" name="Téglalap 70">
            <a:extLst>
              <a:ext uri="{FF2B5EF4-FFF2-40B4-BE49-F238E27FC236}">
                <a16:creationId xmlns:a16="http://schemas.microsoft.com/office/drawing/2014/main" id="{5BCB945E-A67F-A6BC-BFD0-CCA6531D030A}"/>
              </a:ext>
            </a:extLst>
          </p:cNvPr>
          <p:cNvSpPr/>
          <p:nvPr/>
        </p:nvSpPr>
        <p:spPr>
          <a:xfrm>
            <a:off x="10668285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72" name="Téglalap 71">
            <a:extLst>
              <a:ext uri="{FF2B5EF4-FFF2-40B4-BE49-F238E27FC236}">
                <a16:creationId xmlns:a16="http://schemas.microsoft.com/office/drawing/2014/main" id="{ADFC7D5E-E0F5-B253-09C4-55858D66AEE9}"/>
              </a:ext>
            </a:extLst>
          </p:cNvPr>
          <p:cNvSpPr/>
          <p:nvPr/>
        </p:nvSpPr>
        <p:spPr>
          <a:xfrm>
            <a:off x="10978285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73" name="Téglalap 72">
            <a:extLst>
              <a:ext uri="{FF2B5EF4-FFF2-40B4-BE49-F238E27FC236}">
                <a16:creationId xmlns:a16="http://schemas.microsoft.com/office/drawing/2014/main" id="{2CB6C159-0D98-47D0-D2D0-0E1CE5363361}"/>
              </a:ext>
            </a:extLst>
          </p:cNvPr>
          <p:cNvSpPr/>
          <p:nvPr/>
        </p:nvSpPr>
        <p:spPr>
          <a:xfrm>
            <a:off x="11288285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74" name="Téglalap 73">
            <a:extLst>
              <a:ext uri="{FF2B5EF4-FFF2-40B4-BE49-F238E27FC236}">
                <a16:creationId xmlns:a16="http://schemas.microsoft.com/office/drawing/2014/main" id="{E96B9553-8872-3C6D-8267-1206A838E9F2}"/>
              </a:ext>
            </a:extLst>
          </p:cNvPr>
          <p:cNvSpPr/>
          <p:nvPr/>
        </p:nvSpPr>
        <p:spPr>
          <a:xfrm>
            <a:off x="11598273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77" name="Szövegdoboz 76">
            <a:extLst>
              <a:ext uri="{FF2B5EF4-FFF2-40B4-BE49-F238E27FC236}">
                <a16:creationId xmlns:a16="http://schemas.microsoft.com/office/drawing/2014/main" id="{8060062D-0132-3B79-5745-838BD786DB55}"/>
              </a:ext>
            </a:extLst>
          </p:cNvPr>
          <p:cNvSpPr txBox="1"/>
          <p:nvPr/>
        </p:nvSpPr>
        <p:spPr>
          <a:xfrm>
            <a:off x="1340410" y="1441526"/>
            <a:ext cx="2423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.</a:t>
            </a:r>
          </a:p>
          <a:p>
            <a:r>
              <a:rPr lang="hu-HU" dirty="0"/>
              <a:t>.</a:t>
            </a:r>
          </a:p>
          <a:p>
            <a:r>
              <a:rPr lang="hu-HU" dirty="0"/>
              <a:t>.</a:t>
            </a:r>
          </a:p>
        </p:txBody>
      </p:sp>
      <p:sp>
        <p:nvSpPr>
          <p:cNvPr id="80" name="Téglalap 79">
            <a:extLst>
              <a:ext uri="{FF2B5EF4-FFF2-40B4-BE49-F238E27FC236}">
                <a16:creationId xmlns:a16="http://schemas.microsoft.com/office/drawing/2014/main" id="{2A9A9CF9-5163-E666-5522-44BF2B1B047D}"/>
              </a:ext>
            </a:extLst>
          </p:cNvPr>
          <p:cNvSpPr/>
          <p:nvPr/>
        </p:nvSpPr>
        <p:spPr>
          <a:xfrm>
            <a:off x="2301585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</a:t>
            </a:r>
          </a:p>
        </p:txBody>
      </p:sp>
      <p:sp>
        <p:nvSpPr>
          <p:cNvPr id="81" name="Téglalap 80">
            <a:extLst>
              <a:ext uri="{FF2B5EF4-FFF2-40B4-BE49-F238E27FC236}">
                <a16:creationId xmlns:a16="http://schemas.microsoft.com/office/drawing/2014/main" id="{3ADA6D15-9635-6E6C-CD33-A31C0875FDDD}"/>
              </a:ext>
            </a:extLst>
          </p:cNvPr>
          <p:cNvSpPr/>
          <p:nvPr/>
        </p:nvSpPr>
        <p:spPr>
          <a:xfrm>
            <a:off x="4471585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10</a:t>
            </a:r>
          </a:p>
        </p:txBody>
      </p:sp>
      <p:sp>
        <p:nvSpPr>
          <p:cNvPr id="82" name="Téglalap 81">
            <a:extLst>
              <a:ext uri="{FF2B5EF4-FFF2-40B4-BE49-F238E27FC236}">
                <a16:creationId xmlns:a16="http://schemas.microsoft.com/office/drawing/2014/main" id="{B0B40380-6486-D748-AE4E-B22A955B1800}"/>
              </a:ext>
            </a:extLst>
          </p:cNvPr>
          <p:cNvSpPr/>
          <p:nvPr/>
        </p:nvSpPr>
        <p:spPr>
          <a:xfrm>
            <a:off x="137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0</a:t>
            </a:r>
          </a:p>
        </p:txBody>
      </p:sp>
      <p:sp>
        <p:nvSpPr>
          <p:cNvPr id="83" name="Téglalap 82">
            <a:extLst>
              <a:ext uri="{FF2B5EF4-FFF2-40B4-BE49-F238E27FC236}">
                <a16:creationId xmlns:a16="http://schemas.microsoft.com/office/drawing/2014/main" id="{069B42CC-BAA0-1902-F0F9-06204FE29A28}"/>
              </a:ext>
            </a:extLst>
          </p:cNvPr>
          <p:cNvSpPr/>
          <p:nvPr/>
        </p:nvSpPr>
        <p:spPr>
          <a:xfrm>
            <a:off x="168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</a:t>
            </a:r>
          </a:p>
        </p:txBody>
      </p:sp>
      <p:sp>
        <p:nvSpPr>
          <p:cNvPr id="84" name="Téglalap 83">
            <a:extLst>
              <a:ext uri="{FF2B5EF4-FFF2-40B4-BE49-F238E27FC236}">
                <a16:creationId xmlns:a16="http://schemas.microsoft.com/office/drawing/2014/main" id="{4918AE20-A3B0-1DF7-2D26-246505987FAC}"/>
              </a:ext>
            </a:extLst>
          </p:cNvPr>
          <p:cNvSpPr/>
          <p:nvPr/>
        </p:nvSpPr>
        <p:spPr>
          <a:xfrm>
            <a:off x="199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</a:t>
            </a:r>
          </a:p>
        </p:txBody>
      </p:sp>
      <p:sp>
        <p:nvSpPr>
          <p:cNvPr id="85" name="Téglalap 84">
            <a:extLst>
              <a:ext uri="{FF2B5EF4-FFF2-40B4-BE49-F238E27FC236}">
                <a16:creationId xmlns:a16="http://schemas.microsoft.com/office/drawing/2014/main" id="{1E9495EE-8498-2FC9-6C73-3304627015BB}"/>
              </a:ext>
            </a:extLst>
          </p:cNvPr>
          <p:cNvSpPr/>
          <p:nvPr/>
        </p:nvSpPr>
        <p:spPr>
          <a:xfrm>
            <a:off x="261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4</a:t>
            </a:r>
          </a:p>
        </p:txBody>
      </p:sp>
      <p:sp>
        <p:nvSpPr>
          <p:cNvPr id="86" name="Téglalap 85">
            <a:extLst>
              <a:ext uri="{FF2B5EF4-FFF2-40B4-BE49-F238E27FC236}">
                <a16:creationId xmlns:a16="http://schemas.microsoft.com/office/drawing/2014/main" id="{73905D33-D0C2-4C47-2EC7-8170BC6FB55F}"/>
              </a:ext>
            </a:extLst>
          </p:cNvPr>
          <p:cNvSpPr/>
          <p:nvPr/>
        </p:nvSpPr>
        <p:spPr>
          <a:xfrm>
            <a:off x="292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5</a:t>
            </a:r>
          </a:p>
        </p:txBody>
      </p:sp>
      <p:sp>
        <p:nvSpPr>
          <p:cNvPr id="87" name="Téglalap 86">
            <a:extLst>
              <a:ext uri="{FF2B5EF4-FFF2-40B4-BE49-F238E27FC236}">
                <a16:creationId xmlns:a16="http://schemas.microsoft.com/office/drawing/2014/main" id="{446F51CB-1EBE-10BE-5C1B-522ED1D2DBBD}"/>
              </a:ext>
            </a:extLst>
          </p:cNvPr>
          <p:cNvSpPr/>
          <p:nvPr/>
        </p:nvSpPr>
        <p:spPr>
          <a:xfrm>
            <a:off x="323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6</a:t>
            </a:r>
          </a:p>
        </p:txBody>
      </p:sp>
      <p:sp>
        <p:nvSpPr>
          <p:cNvPr id="88" name="Téglalap 87">
            <a:extLst>
              <a:ext uri="{FF2B5EF4-FFF2-40B4-BE49-F238E27FC236}">
                <a16:creationId xmlns:a16="http://schemas.microsoft.com/office/drawing/2014/main" id="{4B0B6D36-A616-A756-B4F6-238798C565D7}"/>
              </a:ext>
            </a:extLst>
          </p:cNvPr>
          <p:cNvSpPr/>
          <p:nvPr/>
        </p:nvSpPr>
        <p:spPr>
          <a:xfrm>
            <a:off x="354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7</a:t>
            </a:r>
          </a:p>
        </p:txBody>
      </p:sp>
      <p:sp>
        <p:nvSpPr>
          <p:cNvPr id="89" name="Téglalap 88">
            <a:extLst>
              <a:ext uri="{FF2B5EF4-FFF2-40B4-BE49-F238E27FC236}">
                <a16:creationId xmlns:a16="http://schemas.microsoft.com/office/drawing/2014/main" id="{DDCDE985-BFFE-2604-D4A2-FDA0A8B52BB5}"/>
              </a:ext>
            </a:extLst>
          </p:cNvPr>
          <p:cNvSpPr/>
          <p:nvPr/>
        </p:nvSpPr>
        <p:spPr>
          <a:xfrm>
            <a:off x="385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8</a:t>
            </a:r>
          </a:p>
        </p:txBody>
      </p:sp>
      <p:sp>
        <p:nvSpPr>
          <p:cNvPr id="90" name="Téglalap 89">
            <a:extLst>
              <a:ext uri="{FF2B5EF4-FFF2-40B4-BE49-F238E27FC236}">
                <a16:creationId xmlns:a16="http://schemas.microsoft.com/office/drawing/2014/main" id="{F0180B5C-6FAD-7803-3CAB-B4A8A7373C7C}"/>
              </a:ext>
            </a:extLst>
          </p:cNvPr>
          <p:cNvSpPr/>
          <p:nvPr/>
        </p:nvSpPr>
        <p:spPr>
          <a:xfrm>
            <a:off x="416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9</a:t>
            </a:r>
          </a:p>
        </p:txBody>
      </p:sp>
      <p:sp>
        <p:nvSpPr>
          <p:cNvPr id="91" name="Téglalap 90">
            <a:extLst>
              <a:ext uri="{FF2B5EF4-FFF2-40B4-BE49-F238E27FC236}">
                <a16:creationId xmlns:a16="http://schemas.microsoft.com/office/drawing/2014/main" id="{AB7E8C1D-5B83-211A-372D-CBA7749A56C1}"/>
              </a:ext>
            </a:extLst>
          </p:cNvPr>
          <p:cNvSpPr/>
          <p:nvPr/>
        </p:nvSpPr>
        <p:spPr>
          <a:xfrm>
            <a:off x="571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14</a:t>
            </a:r>
          </a:p>
        </p:txBody>
      </p:sp>
      <p:sp>
        <p:nvSpPr>
          <p:cNvPr id="92" name="Téglalap 91">
            <a:extLst>
              <a:ext uri="{FF2B5EF4-FFF2-40B4-BE49-F238E27FC236}">
                <a16:creationId xmlns:a16="http://schemas.microsoft.com/office/drawing/2014/main" id="{13A82F84-D7D2-0B15-8D09-D0CF1EE576A3}"/>
              </a:ext>
            </a:extLst>
          </p:cNvPr>
          <p:cNvSpPr/>
          <p:nvPr/>
        </p:nvSpPr>
        <p:spPr>
          <a:xfrm>
            <a:off x="478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11</a:t>
            </a:r>
          </a:p>
        </p:txBody>
      </p:sp>
      <p:sp>
        <p:nvSpPr>
          <p:cNvPr id="93" name="Téglalap 92">
            <a:extLst>
              <a:ext uri="{FF2B5EF4-FFF2-40B4-BE49-F238E27FC236}">
                <a16:creationId xmlns:a16="http://schemas.microsoft.com/office/drawing/2014/main" id="{58DA06C9-9A82-D259-52C3-302702A65049}"/>
              </a:ext>
            </a:extLst>
          </p:cNvPr>
          <p:cNvSpPr/>
          <p:nvPr/>
        </p:nvSpPr>
        <p:spPr>
          <a:xfrm>
            <a:off x="509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12</a:t>
            </a:r>
          </a:p>
        </p:txBody>
      </p:sp>
      <p:sp>
        <p:nvSpPr>
          <p:cNvPr id="94" name="Téglalap 93">
            <a:extLst>
              <a:ext uri="{FF2B5EF4-FFF2-40B4-BE49-F238E27FC236}">
                <a16:creationId xmlns:a16="http://schemas.microsoft.com/office/drawing/2014/main" id="{9128CB45-D879-4E5F-0274-6246C5D0E89E}"/>
              </a:ext>
            </a:extLst>
          </p:cNvPr>
          <p:cNvSpPr/>
          <p:nvPr/>
        </p:nvSpPr>
        <p:spPr>
          <a:xfrm>
            <a:off x="540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13</a:t>
            </a:r>
          </a:p>
        </p:txBody>
      </p:sp>
      <p:sp>
        <p:nvSpPr>
          <p:cNvPr id="95" name="Téglalap 94">
            <a:extLst>
              <a:ext uri="{FF2B5EF4-FFF2-40B4-BE49-F238E27FC236}">
                <a16:creationId xmlns:a16="http://schemas.microsoft.com/office/drawing/2014/main" id="{CA51DCDF-1326-DE61-4A44-C6CAD003CA0E}"/>
              </a:ext>
            </a:extLst>
          </p:cNvPr>
          <p:cNvSpPr/>
          <p:nvPr/>
        </p:nvSpPr>
        <p:spPr>
          <a:xfrm>
            <a:off x="602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15</a:t>
            </a:r>
          </a:p>
        </p:txBody>
      </p:sp>
      <p:sp>
        <p:nvSpPr>
          <p:cNvPr id="96" name="Téglalap 95">
            <a:extLst>
              <a:ext uri="{FF2B5EF4-FFF2-40B4-BE49-F238E27FC236}">
                <a16:creationId xmlns:a16="http://schemas.microsoft.com/office/drawing/2014/main" id="{F669D4BA-604C-EB22-4993-49FE26D061E0}"/>
              </a:ext>
            </a:extLst>
          </p:cNvPr>
          <p:cNvSpPr/>
          <p:nvPr/>
        </p:nvSpPr>
        <p:spPr>
          <a:xfrm>
            <a:off x="633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16</a:t>
            </a:r>
          </a:p>
        </p:txBody>
      </p:sp>
      <p:sp>
        <p:nvSpPr>
          <p:cNvPr id="97" name="Téglalap 96">
            <a:extLst>
              <a:ext uri="{FF2B5EF4-FFF2-40B4-BE49-F238E27FC236}">
                <a16:creationId xmlns:a16="http://schemas.microsoft.com/office/drawing/2014/main" id="{2F97C36D-6826-1098-0908-C7B44C1761C4}"/>
              </a:ext>
            </a:extLst>
          </p:cNvPr>
          <p:cNvSpPr/>
          <p:nvPr/>
        </p:nvSpPr>
        <p:spPr>
          <a:xfrm>
            <a:off x="664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17</a:t>
            </a:r>
          </a:p>
        </p:txBody>
      </p:sp>
      <p:sp>
        <p:nvSpPr>
          <p:cNvPr id="98" name="Téglalap 97">
            <a:extLst>
              <a:ext uri="{FF2B5EF4-FFF2-40B4-BE49-F238E27FC236}">
                <a16:creationId xmlns:a16="http://schemas.microsoft.com/office/drawing/2014/main" id="{22710997-B538-1F41-0029-26CE6E87C0CD}"/>
              </a:ext>
            </a:extLst>
          </p:cNvPr>
          <p:cNvSpPr/>
          <p:nvPr/>
        </p:nvSpPr>
        <p:spPr>
          <a:xfrm>
            <a:off x="9741561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27</a:t>
            </a:r>
          </a:p>
        </p:txBody>
      </p:sp>
      <p:sp>
        <p:nvSpPr>
          <p:cNvPr id="99" name="Téglalap 98">
            <a:extLst>
              <a:ext uri="{FF2B5EF4-FFF2-40B4-BE49-F238E27FC236}">
                <a16:creationId xmlns:a16="http://schemas.microsoft.com/office/drawing/2014/main" id="{755904D6-5DC7-CB44-AF55-D92323C0F9E6}"/>
              </a:ext>
            </a:extLst>
          </p:cNvPr>
          <p:cNvSpPr/>
          <p:nvPr/>
        </p:nvSpPr>
        <p:spPr>
          <a:xfrm>
            <a:off x="726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19</a:t>
            </a:r>
          </a:p>
        </p:txBody>
      </p:sp>
      <p:sp>
        <p:nvSpPr>
          <p:cNvPr id="100" name="Téglalap 99">
            <a:extLst>
              <a:ext uri="{FF2B5EF4-FFF2-40B4-BE49-F238E27FC236}">
                <a16:creationId xmlns:a16="http://schemas.microsoft.com/office/drawing/2014/main" id="{9D0E71C4-F2E1-89CB-5E3D-B6982C8F9168}"/>
              </a:ext>
            </a:extLst>
          </p:cNvPr>
          <p:cNvSpPr/>
          <p:nvPr/>
        </p:nvSpPr>
        <p:spPr>
          <a:xfrm>
            <a:off x="757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20</a:t>
            </a:r>
          </a:p>
        </p:txBody>
      </p:sp>
      <p:sp>
        <p:nvSpPr>
          <p:cNvPr id="101" name="Téglalap 100">
            <a:extLst>
              <a:ext uri="{FF2B5EF4-FFF2-40B4-BE49-F238E27FC236}">
                <a16:creationId xmlns:a16="http://schemas.microsoft.com/office/drawing/2014/main" id="{AD5555D2-07CD-529A-E912-9B250C374A23}"/>
              </a:ext>
            </a:extLst>
          </p:cNvPr>
          <p:cNvSpPr/>
          <p:nvPr/>
        </p:nvSpPr>
        <p:spPr>
          <a:xfrm>
            <a:off x="788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21</a:t>
            </a:r>
          </a:p>
        </p:txBody>
      </p:sp>
      <p:sp>
        <p:nvSpPr>
          <p:cNvPr id="102" name="Téglalap 101">
            <a:extLst>
              <a:ext uri="{FF2B5EF4-FFF2-40B4-BE49-F238E27FC236}">
                <a16:creationId xmlns:a16="http://schemas.microsoft.com/office/drawing/2014/main" id="{B8971B8F-9A72-B120-8F55-EDE9391BE729}"/>
              </a:ext>
            </a:extLst>
          </p:cNvPr>
          <p:cNvSpPr/>
          <p:nvPr/>
        </p:nvSpPr>
        <p:spPr>
          <a:xfrm>
            <a:off x="819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22</a:t>
            </a:r>
          </a:p>
        </p:txBody>
      </p:sp>
      <p:sp>
        <p:nvSpPr>
          <p:cNvPr id="103" name="Téglalap 102">
            <a:extLst>
              <a:ext uri="{FF2B5EF4-FFF2-40B4-BE49-F238E27FC236}">
                <a16:creationId xmlns:a16="http://schemas.microsoft.com/office/drawing/2014/main" id="{C13E9397-9819-A0F6-6ADA-BD58A260DDA2}"/>
              </a:ext>
            </a:extLst>
          </p:cNvPr>
          <p:cNvSpPr/>
          <p:nvPr/>
        </p:nvSpPr>
        <p:spPr>
          <a:xfrm>
            <a:off x="850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23</a:t>
            </a:r>
          </a:p>
        </p:txBody>
      </p:sp>
      <p:sp>
        <p:nvSpPr>
          <p:cNvPr id="104" name="Téglalap 103">
            <a:extLst>
              <a:ext uri="{FF2B5EF4-FFF2-40B4-BE49-F238E27FC236}">
                <a16:creationId xmlns:a16="http://schemas.microsoft.com/office/drawing/2014/main" id="{98DEAA05-3745-2178-E33B-2C8BBE5BF5D8}"/>
              </a:ext>
            </a:extLst>
          </p:cNvPr>
          <p:cNvSpPr/>
          <p:nvPr/>
        </p:nvSpPr>
        <p:spPr>
          <a:xfrm>
            <a:off x="881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24</a:t>
            </a:r>
          </a:p>
        </p:txBody>
      </p:sp>
      <p:sp>
        <p:nvSpPr>
          <p:cNvPr id="105" name="Téglalap 104">
            <a:extLst>
              <a:ext uri="{FF2B5EF4-FFF2-40B4-BE49-F238E27FC236}">
                <a16:creationId xmlns:a16="http://schemas.microsoft.com/office/drawing/2014/main" id="{33AE6200-7393-D697-AE51-DCAAF493531D}"/>
              </a:ext>
            </a:extLst>
          </p:cNvPr>
          <p:cNvSpPr/>
          <p:nvPr/>
        </p:nvSpPr>
        <p:spPr>
          <a:xfrm>
            <a:off x="9121585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25</a:t>
            </a:r>
          </a:p>
        </p:txBody>
      </p:sp>
      <p:sp>
        <p:nvSpPr>
          <p:cNvPr id="106" name="Téglalap 105">
            <a:extLst>
              <a:ext uri="{FF2B5EF4-FFF2-40B4-BE49-F238E27FC236}">
                <a16:creationId xmlns:a16="http://schemas.microsoft.com/office/drawing/2014/main" id="{C6C34EE9-79CF-DB11-7436-FDBB5DE59F35}"/>
              </a:ext>
            </a:extLst>
          </p:cNvPr>
          <p:cNvSpPr/>
          <p:nvPr/>
        </p:nvSpPr>
        <p:spPr>
          <a:xfrm>
            <a:off x="695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18</a:t>
            </a:r>
          </a:p>
        </p:txBody>
      </p:sp>
      <p:sp>
        <p:nvSpPr>
          <p:cNvPr id="107" name="Téglalap 106">
            <a:extLst>
              <a:ext uri="{FF2B5EF4-FFF2-40B4-BE49-F238E27FC236}">
                <a16:creationId xmlns:a16="http://schemas.microsoft.com/office/drawing/2014/main" id="{A7D2C8DB-0191-E66A-0E0B-98BC6A484DC5}"/>
              </a:ext>
            </a:extLst>
          </p:cNvPr>
          <p:cNvSpPr/>
          <p:nvPr/>
        </p:nvSpPr>
        <p:spPr>
          <a:xfrm>
            <a:off x="9431573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26</a:t>
            </a:r>
          </a:p>
        </p:txBody>
      </p:sp>
      <p:sp>
        <p:nvSpPr>
          <p:cNvPr id="108" name="Téglalap 107">
            <a:extLst>
              <a:ext uri="{FF2B5EF4-FFF2-40B4-BE49-F238E27FC236}">
                <a16:creationId xmlns:a16="http://schemas.microsoft.com/office/drawing/2014/main" id="{69750A35-2EDB-241F-9DE5-BCB6EBE6866D}"/>
              </a:ext>
            </a:extLst>
          </p:cNvPr>
          <p:cNvSpPr/>
          <p:nvPr/>
        </p:nvSpPr>
        <p:spPr>
          <a:xfrm>
            <a:off x="10049923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28</a:t>
            </a:r>
          </a:p>
        </p:txBody>
      </p:sp>
      <p:sp>
        <p:nvSpPr>
          <p:cNvPr id="109" name="Téglalap 108">
            <a:extLst>
              <a:ext uri="{FF2B5EF4-FFF2-40B4-BE49-F238E27FC236}">
                <a16:creationId xmlns:a16="http://schemas.microsoft.com/office/drawing/2014/main" id="{7722A74D-4910-A6EC-4B69-E68060068BE1}"/>
              </a:ext>
            </a:extLst>
          </p:cNvPr>
          <p:cNvSpPr/>
          <p:nvPr/>
        </p:nvSpPr>
        <p:spPr>
          <a:xfrm>
            <a:off x="10358285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29</a:t>
            </a:r>
          </a:p>
        </p:txBody>
      </p:sp>
      <p:sp>
        <p:nvSpPr>
          <p:cNvPr id="110" name="Téglalap 109">
            <a:extLst>
              <a:ext uri="{FF2B5EF4-FFF2-40B4-BE49-F238E27FC236}">
                <a16:creationId xmlns:a16="http://schemas.microsoft.com/office/drawing/2014/main" id="{71561CA9-4B6C-3E78-09C4-1EAE73B62BD7}"/>
              </a:ext>
            </a:extLst>
          </p:cNvPr>
          <p:cNvSpPr/>
          <p:nvPr/>
        </p:nvSpPr>
        <p:spPr>
          <a:xfrm>
            <a:off x="10668285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30</a:t>
            </a:r>
          </a:p>
        </p:txBody>
      </p:sp>
      <p:sp>
        <p:nvSpPr>
          <p:cNvPr id="111" name="Téglalap 110">
            <a:extLst>
              <a:ext uri="{FF2B5EF4-FFF2-40B4-BE49-F238E27FC236}">
                <a16:creationId xmlns:a16="http://schemas.microsoft.com/office/drawing/2014/main" id="{4352C95C-937E-C5F9-2F5B-504968197F83}"/>
              </a:ext>
            </a:extLst>
          </p:cNvPr>
          <p:cNvSpPr/>
          <p:nvPr/>
        </p:nvSpPr>
        <p:spPr>
          <a:xfrm>
            <a:off x="10978285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31</a:t>
            </a:r>
          </a:p>
        </p:txBody>
      </p:sp>
      <p:sp>
        <p:nvSpPr>
          <p:cNvPr id="112" name="Téglalap 111">
            <a:extLst>
              <a:ext uri="{FF2B5EF4-FFF2-40B4-BE49-F238E27FC236}">
                <a16:creationId xmlns:a16="http://schemas.microsoft.com/office/drawing/2014/main" id="{C15340F2-1744-0866-CFD6-854D0B600F34}"/>
              </a:ext>
            </a:extLst>
          </p:cNvPr>
          <p:cNvSpPr/>
          <p:nvPr/>
        </p:nvSpPr>
        <p:spPr>
          <a:xfrm>
            <a:off x="11288285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32</a:t>
            </a:r>
          </a:p>
        </p:txBody>
      </p:sp>
      <p:sp>
        <p:nvSpPr>
          <p:cNvPr id="113" name="Téglalap 112">
            <a:extLst>
              <a:ext uri="{FF2B5EF4-FFF2-40B4-BE49-F238E27FC236}">
                <a16:creationId xmlns:a16="http://schemas.microsoft.com/office/drawing/2014/main" id="{DF54223F-8F7A-3BCD-4CED-60C1B481BD1B}"/>
              </a:ext>
            </a:extLst>
          </p:cNvPr>
          <p:cNvSpPr/>
          <p:nvPr/>
        </p:nvSpPr>
        <p:spPr>
          <a:xfrm>
            <a:off x="11598273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33</a:t>
            </a:r>
          </a:p>
        </p:txBody>
      </p:sp>
      <p:cxnSp>
        <p:nvCxnSpPr>
          <p:cNvPr id="115" name="Egyenes összekötő 114">
            <a:extLst>
              <a:ext uri="{FF2B5EF4-FFF2-40B4-BE49-F238E27FC236}">
                <a16:creationId xmlns:a16="http://schemas.microsoft.com/office/drawing/2014/main" id="{AA4F7531-C6C5-C9B7-CD69-44B684E70E84}"/>
              </a:ext>
            </a:extLst>
          </p:cNvPr>
          <p:cNvCxnSpPr>
            <a:cxnSpLocks/>
          </p:cNvCxnSpPr>
          <p:nvPr/>
        </p:nvCxnSpPr>
        <p:spPr>
          <a:xfrm>
            <a:off x="1371597" y="769464"/>
            <a:ext cx="0" cy="2068627"/>
          </a:xfrm>
          <a:prstGeom prst="line">
            <a:avLst/>
          </a:prstGeom>
          <a:ln>
            <a:solidFill>
              <a:srgbClr val="FF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Egyenes összekötő 116">
            <a:extLst>
              <a:ext uri="{FF2B5EF4-FFF2-40B4-BE49-F238E27FC236}">
                <a16:creationId xmlns:a16="http://schemas.microsoft.com/office/drawing/2014/main" id="{C56265A9-351D-F2C8-0AC5-9AC5539D0D30}"/>
              </a:ext>
            </a:extLst>
          </p:cNvPr>
          <p:cNvCxnSpPr>
            <a:cxnSpLocks/>
          </p:cNvCxnSpPr>
          <p:nvPr/>
        </p:nvCxnSpPr>
        <p:spPr>
          <a:xfrm>
            <a:off x="11886273" y="769464"/>
            <a:ext cx="0" cy="2068627"/>
          </a:xfrm>
          <a:prstGeom prst="line">
            <a:avLst/>
          </a:prstGeom>
          <a:ln>
            <a:solidFill>
              <a:srgbClr val="FF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Szövegdoboz 117">
            <a:extLst>
              <a:ext uri="{FF2B5EF4-FFF2-40B4-BE49-F238E27FC236}">
                <a16:creationId xmlns:a16="http://schemas.microsoft.com/office/drawing/2014/main" id="{C3454941-F3A2-4D95-A01C-80F881756A77}"/>
              </a:ext>
            </a:extLst>
          </p:cNvPr>
          <p:cNvSpPr txBox="1"/>
          <p:nvPr/>
        </p:nvSpPr>
        <p:spPr>
          <a:xfrm>
            <a:off x="749578" y="849723"/>
            <a:ext cx="581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dirty="0"/>
              <a:t>index</a:t>
            </a:r>
            <a:endParaRPr lang="hu-HU" dirty="0"/>
          </a:p>
        </p:txBody>
      </p:sp>
      <p:sp>
        <p:nvSpPr>
          <p:cNvPr id="119" name="Téglalap 118">
            <a:extLst>
              <a:ext uri="{FF2B5EF4-FFF2-40B4-BE49-F238E27FC236}">
                <a16:creationId xmlns:a16="http://schemas.microsoft.com/office/drawing/2014/main" id="{3C837BB6-F8DC-FCE3-E941-0B0458746F32}"/>
              </a:ext>
            </a:extLst>
          </p:cNvPr>
          <p:cNvSpPr/>
          <p:nvPr/>
        </p:nvSpPr>
        <p:spPr>
          <a:xfrm>
            <a:off x="903384" y="129752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0</a:t>
            </a:r>
          </a:p>
        </p:txBody>
      </p:sp>
      <p:sp>
        <p:nvSpPr>
          <p:cNvPr id="120" name="Téglalap 119">
            <a:extLst>
              <a:ext uri="{FF2B5EF4-FFF2-40B4-BE49-F238E27FC236}">
                <a16:creationId xmlns:a16="http://schemas.microsoft.com/office/drawing/2014/main" id="{3C845D2F-C5A7-1BBA-F2C8-85174A36840A}"/>
              </a:ext>
            </a:extLst>
          </p:cNvPr>
          <p:cNvSpPr/>
          <p:nvPr/>
        </p:nvSpPr>
        <p:spPr>
          <a:xfrm>
            <a:off x="914299" y="1659777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</a:t>
            </a:r>
          </a:p>
        </p:txBody>
      </p:sp>
      <p:sp>
        <p:nvSpPr>
          <p:cNvPr id="121" name="Szövegdoboz 120">
            <a:extLst>
              <a:ext uri="{FF2B5EF4-FFF2-40B4-BE49-F238E27FC236}">
                <a16:creationId xmlns:a16="http://schemas.microsoft.com/office/drawing/2014/main" id="{0114E729-DE4A-89D9-8B03-1A0BA5F4D9EC}"/>
              </a:ext>
            </a:extLst>
          </p:cNvPr>
          <p:cNvSpPr txBox="1"/>
          <p:nvPr/>
        </p:nvSpPr>
        <p:spPr>
          <a:xfrm>
            <a:off x="953836" y="1984587"/>
            <a:ext cx="20710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700" dirty="0"/>
              <a:t>.</a:t>
            </a:r>
          </a:p>
          <a:p>
            <a:r>
              <a:rPr lang="hu-HU" sz="700" dirty="0"/>
              <a:t>.</a:t>
            </a:r>
          </a:p>
          <a:p>
            <a:r>
              <a:rPr lang="hu-HU" sz="700" dirty="0"/>
              <a:t>.</a:t>
            </a:r>
            <a:endParaRPr lang="hu-HU" dirty="0"/>
          </a:p>
        </p:txBody>
      </p:sp>
      <p:sp>
        <p:nvSpPr>
          <p:cNvPr id="122" name="Téglalap 121">
            <a:extLst>
              <a:ext uri="{FF2B5EF4-FFF2-40B4-BE49-F238E27FC236}">
                <a16:creationId xmlns:a16="http://schemas.microsoft.com/office/drawing/2014/main" id="{F2CC9BBF-585C-72E5-BCE3-3A03FFBB7266}"/>
              </a:ext>
            </a:extLst>
          </p:cNvPr>
          <p:cNvSpPr/>
          <p:nvPr/>
        </p:nvSpPr>
        <p:spPr>
          <a:xfrm>
            <a:off x="903384" y="240848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b="1" dirty="0"/>
              <a:t>i</a:t>
            </a:r>
            <a:endParaRPr lang="hu-HU" sz="800" b="1" dirty="0"/>
          </a:p>
        </p:txBody>
      </p:sp>
      <p:sp>
        <p:nvSpPr>
          <p:cNvPr id="123" name="Szövegdoboz 122">
            <a:extLst>
              <a:ext uri="{FF2B5EF4-FFF2-40B4-BE49-F238E27FC236}">
                <a16:creationId xmlns:a16="http://schemas.microsoft.com/office/drawing/2014/main" id="{A5D633B3-D056-CB2B-3CBB-C98A5CD5485E}"/>
              </a:ext>
            </a:extLst>
          </p:cNvPr>
          <p:cNvSpPr txBox="1"/>
          <p:nvPr/>
        </p:nvSpPr>
        <p:spPr>
          <a:xfrm>
            <a:off x="943830" y="2770734"/>
            <a:ext cx="20710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700" dirty="0"/>
              <a:t>.</a:t>
            </a:r>
          </a:p>
          <a:p>
            <a:r>
              <a:rPr lang="hu-HU" sz="700" dirty="0"/>
              <a:t>.</a:t>
            </a:r>
          </a:p>
          <a:p>
            <a:r>
              <a:rPr lang="hu-HU" sz="700" dirty="0"/>
              <a:t>.</a:t>
            </a:r>
            <a:endParaRPr lang="hu-HU" dirty="0"/>
          </a:p>
        </p:txBody>
      </p:sp>
      <p:sp>
        <p:nvSpPr>
          <p:cNvPr id="124" name="Szövegdoboz 123">
            <a:extLst>
              <a:ext uri="{FF2B5EF4-FFF2-40B4-BE49-F238E27FC236}">
                <a16:creationId xmlns:a16="http://schemas.microsoft.com/office/drawing/2014/main" id="{244C2288-1E33-9AFD-9454-063EF1617F8F}"/>
              </a:ext>
            </a:extLst>
          </p:cNvPr>
          <p:cNvSpPr txBox="1"/>
          <p:nvPr/>
        </p:nvSpPr>
        <p:spPr>
          <a:xfrm>
            <a:off x="1330699" y="2724567"/>
            <a:ext cx="2423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.</a:t>
            </a:r>
          </a:p>
          <a:p>
            <a:r>
              <a:rPr lang="hu-HU" dirty="0"/>
              <a:t>.</a:t>
            </a:r>
          </a:p>
          <a:p>
            <a:r>
              <a:rPr lang="hu-HU" dirty="0"/>
              <a:t>.</a:t>
            </a:r>
          </a:p>
        </p:txBody>
      </p:sp>
      <p:sp>
        <p:nvSpPr>
          <p:cNvPr id="142" name="Téglalap 141">
            <a:extLst>
              <a:ext uri="{FF2B5EF4-FFF2-40B4-BE49-F238E27FC236}">
                <a16:creationId xmlns:a16="http://schemas.microsoft.com/office/drawing/2014/main" id="{3B8C48A1-E6B4-565B-44ED-B2497FB21025}"/>
              </a:ext>
            </a:extLst>
          </p:cNvPr>
          <p:cNvSpPr/>
          <p:nvPr/>
        </p:nvSpPr>
        <p:spPr>
          <a:xfrm>
            <a:off x="2307222" y="5201429"/>
            <a:ext cx="216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800" dirty="0"/>
              <a:t>3</a:t>
            </a:r>
          </a:p>
        </p:txBody>
      </p:sp>
      <p:sp>
        <p:nvSpPr>
          <p:cNvPr id="143" name="Téglalap 142">
            <a:extLst>
              <a:ext uri="{FF2B5EF4-FFF2-40B4-BE49-F238E27FC236}">
                <a16:creationId xmlns:a16="http://schemas.microsoft.com/office/drawing/2014/main" id="{0FA81358-40CC-B705-D748-C195B0DC4132}"/>
              </a:ext>
            </a:extLst>
          </p:cNvPr>
          <p:cNvSpPr/>
          <p:nvPr/>
        </p:nvSpPr>
        <p:spPr>
          <a:xfrm>
            <a:off x="4490347" y="5201429"/>
            <a:ext cx="216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800" dirty="0"/>
              <a:t>10</a:t>
            </a:r>
          </a:p>
        </p:txBody>
      </p:sp>
      <p:sp>
        <p:nvSpPr>
          <p:cNvPr id="144" name="Téglalap 143">
            <a:extLst>
              <a:ext uri="{FF2B5EF4-FFF2-40B4-BE49-F238E27FC236}">
                <a16:creationId xmlns:a16="http://schemas.microsoft.com/office/drawing/2014/main" id="{18EB13E6-6C9B-31CF-7295-3EE2338A5E87}"/>
              </a:ext>
            </a:extLst>
          </p:cNvPr>
          <p:cNvSpPr/>
          <p:nvPr/>
        </p:nvSpPr>
        <p:spPr>
          <a:xfrm>
            <a:off x="1371597" y="5201429"/>
            <a:ext cx="216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800" dirty="0"/>
              <a:t>0</a:t>
            </a:r>
          </a:p>
        </p:txBody>
      </p:sp>
      <p:sp>
        <p:nvSpPr>
          <p:cNvPr id="145" name="Téglalap 144">
            <a:extLst>
              <a:ext uri="{FF2B5EF4-FFF2-40B4-BE49-F238E27FC236}">
                <a16:creationId xmlns:a16="http://schemas.microsoft.com/office/drawing/2014/main" id="{28A48846-67A3-0C42-1CD5-835EA2B7D0F6}"/>
              </a:ext>
            </a:extLst>
          </p:cNvPr>
          <p:cNvSpPr/>
          <p:nvPr/>
        </p:nvSpPr>
        <p:spPr>
          <a:xfrm>
            <a:off x="1683472" y="5201429"/>
            <a:ext cx="216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800" dirty="0"/>
              <a:t>1</a:t>
            </a:r>
          </a:p>
        </p:txBody>
      </p:sp>
      <p:sp>
        <p:nvSpPr>
          <p:cNvPr id="146" name="Téglalap 145">
            <a:extLst>
              <a:ext uri="{FF2B5EF4-FFF2-40B4-BE49-F238E27FC236}">
                <a16:creationId xmlns:a16="http://schemas.microsoft.com/office/drawing/2014/main" id="{2BF6A8AC-E8A8-9DFC-3935-A7CC36AFFE18}"/>
              </a:ext>
            </a:extLst>
          </p:cNvPr>
          <p:cNvSpPr/>
          <p:nvPr/>
        </p:nvSpPr>
        <p:spPr>
          <a:xfrm>
            <a:off x="1995347" y="5201429"/>
            <a:ext cx="216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800" dirty="0"/>
              <a:t>2</a:t>
            </a:r>
          </a:p>
        </p:txBody>
      </p:sp>
      <p:sp>
        <p:nvSpPr>
          <p:cNvPr id="147" name="Téglalap 146">
            <a:extLst>
              <a:ext uri="{FF2B5EF4-FFF2-40B4-BE49-F238E27FC236}">
                <a16:creationId xmlns:a16="http://schemas.microsoft.com/office/drawing/2014/main" id="{1880038B-F2A8-D836-D2C2-F53A56430FB8}"/>
              </a:ext>
            </a:extLst>
          </p:cNvPr>
          <p:cNvSpPr/>
          <p:nvPr/>
        </p:nvSpPr>
        <p:spPr>
          <a:xfrm>
            <a:off x="2619097" y="5201429"/>
            <a:ext cx="216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800" dirty="0"/>
              <a:t>4</a:t>
            </a:r>
          </a:p>
        </p:txBody>
      </p:sp>
      <p:sp>
        <p:nvSpPr>
          <p:cNvPr id="148" name="Téglalap 147">
            <a:extLst>
              <a:ext uri="{FF2B5EF4-FFF2-40B4-BE49-F238E27FC236}">
                <a16:creationId xmlns:a16="http://schemas.microsoft.com/office/drawing/2014/main" id="{0CFB74EA-1BDB-6F75-059D-5EFB019315C7}"/>
              </a:ext>
            </a:extLst>
          </p:cNvPr>
          <p:cNvSpPr/>
          <p:nvPr/>
        </p:nvSpPr>
        <p:spPr>
          <a:xfrm>
            <a:off x="2930972" y="5201429"/>
            <a:ext cx="216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800" dirty="0"/>
              <a:t>5</a:t>
            </a:r>
          </a:p>
        </p:txBody>
      </p:sp>
      <p:sp>
        <p:nvSpPr>
          <p:cNvPr id="149" name="Téglalap 148">
            <a:extLst>
              <a:ext uri="{FF2B5EF4-FFF2-40B4-BE49-F238E27FC236}">
                <a16:creationId xmlns:a16="http://schemas.microsoft.com/office/drawing/2014/main" id="{F88F4C53-242A-2BD5-A3D7-80EB8588FE0F}"/>
              </a:ext>
            </a:extLst>
          </p:cNvPr>
          <p:cNvSpPr/>
          <p:nvPr/>
        </p:nvSpPr>
        <p:spPr>
          <a:xfrm>
            <a:off x="3242847" y="5201429"/>
            <a:ext cx="216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800" dirty="0"/>
              <a:t>6</a:t>
            </a:r>
          </a:p>
        </p:txBody>
      </p:sp>
      <p:sp>
        <p:nvSpPr>
          <p:cNvPr id="151" name="Téglalap 150">
            <a:extLst>
              <a:ext uri="{FF2B5EF4-FFF2-40B4-BE49-F238E27FC236}">
                <a16:creationId xmlns:a16="http://schemas.microsoft.com/office/drawing/2014/main" id="{C8239ED8-B361-EA84-4AB7-6FE4E5C619FE}"/>
              </a:ext>
            </a:extLst>
          </p:cNvPr>
          <p:cNvSpPr/>
          <p:nvPr/>
        </p:nvSpPr>
        <p:spPr>
          <a:xfrm>
            <a:off x="3866597" y="5201429"/>
            <a:ext cx="216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800" dirty="0"/>
              <a:t>8</a:t>
            </a:r>
          </a:p>
        </p:txBody>
      </p:sp>
      <p:sp>
        <p:nvSpPr>
          <p:cNvPr id="152" name="Téglalap 151">
            <a:extLst>
              <a:ext uri="{FF2B5EF4-FFF2-40B4-BE49-F238E27FC236}">
                <a16:creationId xmlns:a16="http://schemas.microsoft.com/office/drawing/2014/main" id="{CA8B80A8-EA7A-84BE-DA0E-4ECB1B09028F}"/>
              </a:ext>
            </a:extLst>
          </p:cNvPr>
          <p:cNvSpPr/>
          <p:nvPr/>
        </p:nvSpPr>
        <p:spPr>
          <a:xfrm>
            <a:off x="4178472" y="5201429"/>
            <a:ext cx="216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800" dirty="0"/>
              <a:t>9</a:t>
            </a:r>
          </a:p>
        </p:txBody>
      </p:sp>
      <p:sp>
        <p:nvSpPr>
          <p:cNvPr id="153" name="Téglalap 152">
            <a:extLst>
              <a:ext uri="{FF2B5EF4-FFF2-40B4-BE49-F238E27FC236}">
                <a16:creationId xmlns:a16="http://schemas.microsoft.com/office/drawing/2014/main" id="{C88A6E20-01DC-F299-48A2-9C341B882FF5}"/>
              </a:ext>
            </a:extLst>
          </p:cNvPr>
          <p:cNvSpPr/>
          <p:nvPr/>
        </p:nvSpPr>
        <p:spPr>
          <a:xfrm>
            <a:off x="5737847" y="5201429"/>
            <a:ext cx="216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800" dirty="0"/>
              <a:t>14</a:t>
            </a:r>
          </a:p>
        </p:txBody>
      </p:sp>
      <p:sp>
        <p:nvSpPr>
          <p:cNvPr id="154" name="Téglalap 153">
            <a:extLst>
              <a:ext uri="{FF2B5EF4-FFF2-40B4-BE49-F238E27FC236}">
                <a16:creationId xmlns:a16="http://schemas.microsoft.com/office/drawing/2014/main" id="{508D2EDD-E46A-AB57-3BA2-33D830A91234}"/>
              </a:ext>
            </a:extLst>
          </p:cNvPr>
          <p:cNvSpPr/>
          <p:nvPr/>
        </p:nvSpPr>
        <p:spPr>
          <a:xfrm>
            <a:off x="4802222" y="5201429"/>
            <a:ext cx="216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800" dirty="0"/>
              <a:t>11</a:t>
            </a:r>
          </a:p>
        </p:txBody>
      </p:sp>
      <p:sp>
        <p:nvSpPr>
          <p:cNvPr id="155" name="Téglalap 154">
            <a:extLst>
              <a:ext uri="{FF2B5EF4-FFF2-40B4-BE49-F238E27FC236}">
                <a16:creationId xmlns:a16="http://schemas.microsoft.com/office/drawing/2014/main" id="{AC53A2B0-8D41-319E-A6EA-221337CEA06A}"/>
              </a:ext>
            </a:extLst>
          </p:cNvPr>
          <p:cNvSpPr/>
          <p:nvPr/>
        </p:nvSpPr>
        <p:spPr>
          <a:xfrm>
            <a:off x="5114097" y="5201429"/>
            <a:ext cx="216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800" dirty="0"/>
              <a:t>12</a:t>
            </a:r>
          </a:p>
        </p:txBody>
      </p:sp>
      <p:sp>
        <p:nvSpPr>
          <p:cNvPr id="156" name="Téglalap 155">
            <a:extLst>
              <a:ext uri="{FF2B5EF4-FFF2-40B4-BE49-F238E27FC236}">
                <a16:creationId xmlns:a16="http://schemas.microsoft.com/office/drawing/2014/main" id="{E79D340E-6A74-AFAC-E0BA-8B76DB0B613B}"/>
              </a:ext>
            </a:extLst>
          </p:cNvPr>
          <p:cNvSpPr/>
          <p:nvPr/>
        </p:nvSpPr>
        <p:spPr>
          <a:xfrm>
            <a:off x="5425972" y="5201429"/>
            <a:ext cx="216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800" dirty="0"/>
              <a:t>13</a:t>
            </a:r>
          </a:p>
        </p:txBody>
      </p:sp>
      <p:sp>
        <p:nvSpPr>
          <p:cNvPr id="157" name="Téglalap 156">
            <a:extLst>
              <a:ext uri="{FF2B5EF4-FFF2-40B4-BE49-F238E27FC236}">
                <a16:creationId xmlns:a16="http://schemas.microsoft.com/office/drawing/2014/main" id="{C345815F-18F5-44AA-22A6-D4ACFD30D89A}"/>
              </a:ext>
            </a:extLst>
          </p:cNvPr>
          <p:cNvSpPr/>
          <p:nvPr/>
        </p:nvSpPr>
        <p:spPr>
          <a:xfrm>
            <a:off x="6049722" y="5201429"/>
            <a:ext cx="216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800" dirty="0"/>
              <a:t>15</a:t>
            </a:r>
          </a:p>
        </p:txBody>
      </p:sp>
      <p:sp>
        <p:nvSpPr>
          <p:cNvPr id="158" name="Téglalap 157">
            <a:extLst>
              <a:ext uri="{FF2B5EF4-FFF2-40B4-BE49-F238E27FC236}">
                <a16:creationId xmlns:a16="http://schemas.microsoft.com/office/drawing/2014/main" id="{15046B8B-CC9B-0605-60A1-7CEEF4C2DCBB}"/>
              </a:ext>
            </a:extLst>
          </p:cNvPr>
          <p:cNvSpPr/>
          <p:nvPr/>
        </p:nvSpPr>
        <p:spPr>
          <a:xfrm>
            <a:off x="6361597" y="5201429"/>
            <a:ext cx="216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800" dirty="0"/>
              <a:t>16</a:t>
            </a:r>
          </a:p>
        </p:txBody>
      </p:sp>
      <p:sp>
        <p:nvSpPr>
          <p:cNvPr id="159" name="Téglalap 158">
            <a:extLst>
              <a:ext uri="{FF2B5EF4-FFF2-40B4-BE49-F238E27FC236}">
                <a16:creationId xmlns:a16="http://schemas.microsoft.com/office/drawing/2014/main" id="{D444DE68-689C-695C-B236-E0BE4F6DA333}"/>
              </a:ext>
            </a:extLst>
          </p:cNvPr>
          <p:cNvSpPr/>
          <p:nvPr/>
        </p:nvSpPr>
        <p:spPr>
          <a:xfrm>
            <a:off x="6673472" y="5201429"/>
            <a:ext cx="216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800" dirty="0"/>
              <a:t>17</a:t>
            </a:r>
          </a:p>
        </p:txBody>
      </p:sp>
      <p:sp>
        <p:nvSpPr>
          <p:cNvPr id="160" name="Téglalap 159">
            <a:extLst>
              <a:ext uri="{FF2B5EF4-FFF2-40B4-BE49-F238E27FC236}">
                <a16:creationId xmlns:a16="http://schemas.microsoft.com/office/drawing/2014/main" id="{129BBD7A-200A-8F6B-F9FD-83A282A5A79C}"/>
              </a:ext>
            </a:extLst>
          </p:cNvPr>
          <p:cNvSpPr/>
          <p:nvPr/>
        </p:nvSpPr>
        <p:spPr>
          <a:xfrm>
            <a:off x="9792222" y="5201429"/>
            <a:ext cx="216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800" dirty="0"/>
              <a:t>27</a:t>
            </a:r>
          </a:p>
        </p:txBody>
      </p:sp>
      <p:sp>
        <p:nvSpPr>
          <p:cNvPr id="161" name="Téglalap 160">
            <a:extLst>
              <a:ext uri="{FF2B5EF4-FFF2-40B4-BE49-F238E27FC236}">
                <a16:creationId xmlns:a16="http://schemas.microsoft.com/office/drawing/2014/main" id="{73F08B7D-7C3C-54CB-8E78-FEF577E94BD6}"/>
              </a:ext>
            </a:extLst>
          </p:cNvPr>
          <p:cNvSpPr/>
          <p:nvPr/>
        </p:nvSpPr>
        <p:spPr>
          <a:xfrm>
            <a:off x="7297222" y="5201429"/>
            <a:ext cx="216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800" dirty="0"/>
              <a:t>19</a:t>
            </a:r>
          </a:p>
        </p:txBody>
      </p:sp>
      <p:sp>
        <p:nvSpPr>
          <p:cNvPr id="162" name="Téglalap 161">
            <a:extLst>
              <a:ext uri="{FF2B5EF4-FFF2-40B4-BE49-F238E27FC236}">
                <a16:creationId xmlns:a16="http://schemas.microsoft.com/office/drawing/2014/main" id="{268009F7-CA54-8CD7-9FA7-30356F834C0A}"/>
              </a:ext>
            </a:extLst>
          </p:cNvPr>
          <p:cNvSpPr/>
          <p:nvPr/>
        </p:nvSpPr>
        <p:spPr>
          <a:xfrm>
            <a:off x="7609097" y="5201429"/>
            <a:ext cx="216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800" dirty="0"/>
              <a:t>20</a:t>
            </a:r>
          </a:p>
        </p:txBody>
      </p:sp>
      <p:sp>
        <p:nvSpPr>
          <p:cNvPr id="163" name="Téglalap 162">
            <a:extLst>
              <a:ext uri="{FF2B5EF4-FFF2-40B4-BE49-F238E27FC236}">
                <a16:creationId xmlns:a16="http://schemas.microsoft.com/office/drawing/2014/main" id="{87EDACEF-198E-6C1F-D34C-055DB70267EC}"/>
              </a:ext>
            </a:extLst>
          </p:cNvPr>
          <p:cNvSpPr/>
          <p:nvPr/>
        </p:nvSpPr>
        <p:spPr>
          <a:xfrm>
            <a:off x="7920972" y="5201429"/>
            <a:ext cx="216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800" dirty="0"/>
              <a:t>21</a:t>
            </a:r>
          </a:p>
        </p:txBody>
      </p:sp>
      <p:sp>
        <p:nvSpPr>
          <p:cNvPr id="164" name="Téglalap 163">
            <a:extLst>
              <a:ext uri="{FF2B5EF4-FFF2-40B4-BE49-F238E27FC236}">
                <a16:creationId xmlns:a16="http://schemas.microsoft.com/office/drawing/2014/main" id="{CAAAF539-17F6-41F4-75F4-B7FD3205F1B9}"/>
              </a:ext>
            </a:extLst>
          </p:cNvPr>
          <p:cNvSpPr/>
          <p:nvPr/>
        </p:nvSpPr>
        <p:spPr>
          <a:xfrm>
            <a:off x="8232847" y="5201429"/>
            <a:ext cx="216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800" dirty="0"/>
              <a:t>22</a:t>
            </a:r>
          </a:p>
        </p:txBody>
      </p:sp>
      <p:sp>
        <p:nvSpPr>
          <p:cNvPr id="165" name="Téglalap 164">
            <a:extLst>
              <a:ext uri="{FF2B5EF4-FFF2-40B4-BE49-F238E27FC236}">
                <a16:creationId xmlns:a16="http://schemas.microsoft.com/office/drawing/2014/main" id="{0BF002D1-54B5-BDA5-EFB1-4A8C9CC2CDE9}"/>
              </a:ext>
            </a:extLst>
          </p:cNvPr>
          <p:cNvSpPr/>
          <p:nvPr/>
        </p:nvSpPr>
        <p:spPr>
          <a:xfrm>
            <a:off x="8544722" y="5201429"/>
            <a:ext cx="216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800" dirty="0"/>
              <a:t>23</a:t>
            </a:r>
          </a:p>
        </p:txBody>
      </p:sp>
      <p:sp>
        <p:nvSpPr>
          <p:cNvPr id="166" name="Téglalap 165">
            <a:extLst>
              <a:ext uri="{FF2B5EF4-FFF2-40B4-BE49-F238E27FC236}">
                <a16:creationId xmlns:a16="http://schemas.microsoft.com/office/drawing/2014/main" id="{7AAB61F0-F782-0E88-1066-5D80652FD4B4}"/>
              </a:ext>
            </a:extLst>
          </p:cNvPr>
          <p:cNvSpPr/>
          <p:nvPr/>
        </p:nvSpPr>
        <p:spPr>
          <a:xfrm>
            <a:off x="8856597" y="5201429"/>
            <a:ext cx="216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800" dirty="0"/>
              <a:t>24</a:t>
            </a:r>
          </a:p>
        </p:txBody>
      </p:sp>
      <p:sp>
        <p:nvSpPr>
          <p:cNvPr id="167" name="Téglalap 166">
            <a:extLst>
              <a:ext uri="{FF2B5EF4-FFF2-40B4-BE49-F238E27FC236}">
                <a16:creationId xmlns:a16="http://schemas.microsoft.com/office/drawing/2014/main" id="{97B1360A-0418-6B60-70C0-30E05F337BCB}"/>
              </a:ext>
            </a:extLst>
          </p:cNvPr>
          <p:cNvSpPr/>
          <p:nvPr/>
        </p:nvSpPr>
        <p:spPr>
          <a:xfrm>
            <a:off x="9168472" y="5201429"/>
            <a:ext cx="216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800" dirty="0"/>
              <a:t>25</a:t>
            </a:r>
          </a:p>
        </p:txBody>
      </p:sp>
      <p:sp>
        <p:nvSpPr>
          <p:cNvPr id="168" name="Téglalap 167">
            <a:extLst>
              <a:ext uri="{FF2B5EF4-FFF2-40B4-BE49-F238E27FC236}">
                <a16:creationId xmlns:a16="http://schemas.microsoft.com/office/drawing/2014/main" id="{F395BE82-12B0-C5D4-7E68-78257604376D}"/>
              </a:ext>
            </a:extLst>
          </p:cNvPr>
          <p:cNvSpPr/>
          <p:nvPr/>
        </p:nvSpPr>
        <p:spPr>
          <a:xfrm>
            <a:off x="6985347" y="5201429"/>
            <a:ext cx="216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800" dirty="0"/>
              <a:t>18</a:t>
            </a:r>
          </a:p>
        </p:txBody>
      </p:sp>
      <p:sp>
        <p:nvSpPr>
          <p:cNvPr id="169" name="Téglalap 168">
            <a:extLst>
              <a:ext uri="{FF2B5EF4-FFF2-40B4-BE49-F238E27FC236}">
                <a16:creationId xmlns:a16="http://schemas.microsoft.com/office/drawing/2014/main" id="{95052F0D-555C-B554-DF06-5D30F5E01717}"/>
              </a:ext>
            </a:extLst>
          </p:cNvPr>
          <p:cNvSpPr/>
          <p:nvPr/>
        </p:nvSpPr>
        <p:spPr>
          <a:xfrm>
            <a:off x="9480347" y="5201429"/>
            <a:ext cx="216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800" dirty="0"/>
              <a:t>26</a:t>
            </a:r>
          </a:p>
        </p:txBody>
      </p:sp>
      <p:sp>
        <p:nvSpPr>
          <p:cNvPr id="170" name="Téglalap 169">
            <a:extLst>
              <a:ext uri="{FF2B5EF4-FFF2-40B4-BE49-F238E27FC236}">
                <a16:creationId xmlns:a16="http://schemas.microsoft.com/office/drawing/2014/main" id="{39A8E7E1-C4A7-5792-1755-37B99945DACF}"/>
              </a:ext>
            </a:extLst>
          </p:cNvPr>
          <p:cNvSpPr/>
          <p:nvPr/>
        </p:nvSpPr>
        <p:spPr>
          <a:xfrm>
            <a:off x="10104097" y="5201429"/>
            <a:ext cx="216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800" dirty="0"/>
              <a:t>28</a:t>
            </a:r>
          </a:p>
        </p:txBody>
      </p:sp>
      <p:sp>
        <p:nvSpPr>
          <p:cNvPr id="171" name="Téglalap 170">
            <a:extLst>
              <a:ext uri="{FF2B5EF4-FFF2-40B4-BE49-F238E27FC236}">
                <a16:creationId xmlns:a16="http://schemas.microsoft.com/office/drawing/2014/main" id="{D6B2521F-2866-D4EB-7848-968B546135BA}"/>
              </a:ext>
            </a:extLst>
          </p:cNvPr>
          <p:cNvSpPr/>
          <p:nvPr/>
        </p:nvSpPr>
        <p:spPr>
          <a:xfrm>
            <a:off x="10415972" y="5201429"/>
            <a:ext cx="216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800" dirty="0"/>
              <a:t>29</a:t>
            </a:r>
          </a:p>
        </p:txBody>
      </p:sp>
      <p:sp>
        <p:nvSpPr>
          <p:cNvPr id="172" name="Téglalap 171">
            <a:extLst>
              <a:ext uri="{FF2B5EF4-FFF2-40B4-BE49-F238E27FC236}">
                <a16:creationId xmlns:a16="http://schemas.microsoft.com/office/drawing/2014/main" id="{7D54278A-A03A-45A5-19B8-6999696C66E3}"/>
              </a:ext>
            </a:extLst>
          </p:cNvPr>
          <p:cNvSpPr/>
          <p:nvPr/>
        </p:nvSpPr>
        <p:spPr>
          <a:xfrm>
            <a:off x="10727847" y="5201429"/>
            <a:ext cx="216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800" dirty="0"/>
              <a:t>30</a:t>
            </a:r>
          </a:p>
        </p:txBody>
      </p:sp>
      <p:sp>
        <p:nvSpPr>
          <p:cNvPr id="173" name="Téglalap 172">
            <a:extLst>
              <a:ext uri="{FF2B5EF4-FFF2-40B4-BE49-F238E27FC236}">
                <a16:creationId xmlns:a16="http://schemas.microsoft.com/office/drawing/2014/main" id="{8FCD7722-D032-153C-B196-E14DB7BC7791}"/>
              </a:ext>
            </a:extLst>
          </p:cNvPr>
          <p:cNvSpPr/>
          <p:nvPr/>
        </p:nvSpPr>
        <p:spPr>
          <a:xfrm>
            <a:off x="11039722" y="5201429"/>
            <a:ext cx="216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800" dirty="0"/>
              <a:t>31</a:t>
            </a:r>
          </a:p>
        </p:txBody>
      </p:sp>
      <p:sp>
        <p:nvSpPr>
          <p:cNvPr id="174" name="Téglalap 173">
            <a:extLst>
              <a:ext uri="{FF2B5EF4-FFF2-40B4-BE49-F238E27FC236}">
                <a16:creationId xmlns:a16="http://schemas.microsoft.com/office/drawing/2014/main" id="{CFEF4DB8-ED48-5069-67C4-E0D2AFAE9158}"/>
              </a:ext>
            </a:extLst>
          </p:cNvPr>
          <p:cNvSpPr/>
          <p:nvPr/>
        </p:nvSpPr>
        <p:spPr>
          <a:xfrm>
            <a:off x="11351597" y="5201429"/>
            <a:ext cx="216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800" dirty="0"/>
              <a:t>32</a:t>
            </a:r>
          </a:p>
        </p:txBody>
      </p:sp>
      <p:sp>
        <p:nvSpPr>
          <p:cNvPr id="175" name="Téglalap 174">
            <a:extLst>
              <a:ext uri="{FF2B5EF4-FFF2-40B4-BE49-F238E27FC236}">
                <a16:creationId xmlns:a16="http://schemas.microsoft.com/office/drawing/2014/main" id="{7770E040-D7F7-D75F-A358-B3340A191BAD}"/>
              </a:ext>
            </a:extLst>
          </p:cNvPr>
          <p:cNvSpPr/>
          <p:nvPr/>
        </p:nvSpPr>
        <p:spPr>
          <a:xfrm>
            <a:off x="11663467" y="5201429"/>
            <a:ext cx="216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800" dirty="0"/>
              <a:t>33</a:t>
            </a:r>
          </a:p>
        </p:txBody>
      </p:sp>
      <p:sp>
        <p:nvSpPr>
          <p:cNvPr id="176" name="Szövegdoboz 175">
            <a:extLst>
              <a:ext uri="{FF2B5EF4-FFF2-40B4-BE49-F238E27FC236}">
                <a16:creationId xmlns:a16="http://schemas.microsoft.com/office/drawing/2014/main" id="{D437234F-5F99-0735-509C-EC2A2746D762}"/>
              </a:ext>
            </a:extLst>
          </p:cNvPr>
          <p:cNvSpPr txBox="1"/>
          <p:nvPr/>
        </p:nvSpPr>
        <p:spPr>
          <a:xfrm>
            <a:off x="749578" y="5201429"/>
            <a:ext cx="581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dirty="0"/>
              <a:t>index</a:t>
            </a:r>
            <a:endParaRPr lang="hu-HU" dirty="0"/>
          </a:p>
        </p:txBody>
      </p:sp>
      <p:cxnSp>
        <p:nvCxnSpPr>
          <p:cNvPr id="214" name="Egyenes összekötő 213">
            <a:extLst>
              <a:ext uri="{FF2B5EF4-FFF2-40B4-BE49-F238E27FC236}">
                <a16:creationId xmlns:a16="http://schemas.microsoft.com/office/drawing/2014/main" id="{BD0C886C-8D98-6E9C-23C7-B2F0BD249F40}"/>
              </a:ext>
            </a:extLst>
          </p:cNvPr>
          <p:cNvCxnSpPr>
            <a:cxnSpLocks/>
          </p:cNvCxnSpPr>
          <p:nvPr/>
        </p:nvCxnSpPr>
        <p:spPr>
          <a:xfrm>
            <a:off x="1376009" y="4678947"/>
            <a:ext cx="0" cy="828000"/>
          </a:xfrm>
          <a:prstGeom prst="line">
            <a:avLst/>
          </a:prstGeom>
          <a:ln>
            <a:solidFill>
              <a:srgbClr val="FF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Egyenes összekötő 214">
            <a:extLst>
              <a:ext uri="{FF2B5EF4-FFF2-40B4-BE49-F238E27FC236}">
                <a16:creationId xmlns:a16="http://schemas.microsoft.com/office/drawing/2014/main" id="{E3C302E9-1BDA-5404-0979-EF43C2AAB821}"/>
              </a:ext>
            </a:extLst>
          </p:cNvPr>
          <p:cNvCxnSpPr>
            <a:cxnSpLocks/>
          </p:cNvCxnSpPr>
          <p:nvPr/>
        </p:nvCxnSpPr>
        <p:spPr>
          <a:xfrm>
            <a:off x="11884937" y="4678947"/>
            <a:ext cx="0" cy="828000"/>
          </a:xfrm>
          <a:prstGeom prst="line">
            <a:avLst/>
          </a:prstGeom>
          <a:ln>
            <a:solidFill>
              <a:srgbClr val="FF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Téglalap 149">
            <a:extLst>
              <a:ext uri="{FF2B5EF4-FFF2-40B4-BE49-F238E27FC236}">
                <a16:creationId xmlns:a16="http://schemas.microsoft.com/office/drawing/2014/main" id="{711B3D63-779C-1B3B-8494-950249D280EC}"/>
              </a:ext>
            </a:extLst>
          </p:cNvPr>
          <p:cNvSpPr/>
          <p:nvPr/>
        </p:nvSpPr>
        <p:spPr>
          <a:xfrm>
            <a:off x="3554722" y="5201429"/>
            <a:ext cx="216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800" dirty="0"/>
              <a:t>7</a:t>
            </a:r>
          </a:p>
        </p:txBody>
      </p:sp>
      <p:sp>
        <p:nvSpPr>
          <p:cNvPr id="45" name="Téglalap 44">
            <a:extLst>
              <a:ext uri="{FF2B5EF4-FFF2-40B4-BE49-F238E27FC236}">
                <a16:creationId xmlns:a16="http://schemas.microsoft.com/office/drawing/2014/main" id="{217A53D2-5C20-4CA0-36C8-4C09CDA2DA16}"/>
              </a:ext>
            </a:extLst>
          </p:cNvPr>
          <p:cNvSpPr/>
          <p:nvPr/>
        </p:nvSpPr>
        <p:spPr>
          <a:xfrm>
            <a:off x="261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" name="Szövegdoboz 1">
            <a:hlinkClick r:id="rId2" action="ppaction://hlinksldjump"/>
            <a:extLst>
              <a:ext uri="{FF2B5EF4-FFF2-40B4-BE49-F238E27FC236}">
                <a16:creationId xmlns:a16="http://schemas.microsoft.com/office/drawing/2014/main" id="{EC7B533B-A3F1-EA7D-FEF7-208273735831}"/>
              </a:ext>
            </a:extLst>
          </p:cNvPr>
          <p:cNvSpPr txBox="1"/>
          <p:nvPr/>
        </p:nvSpPr>
        <p:spPr>
          <a:xfrm>
            <a:off x="7430057" y="222005"/>
            <a:ext cx="4454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>
                <a:solidFill>
                  <a:srgbClr val="C00000"/>
                </a:solidFill>
              </a:rPr>
              <a:t>5. M, V és E MEZŐK SZÁMA EGY ÖSVÉNYBEN</a:t>
            </a:r>
          </a:p>
        </p:txBody>
      </p:sp>
      <p:sp>
        <p:nvSpPr>
          <p:cNvPr id="44" name="Szövegdoboz 43">
            <a:extLst>
              <a:ext uri="{FF2B5EF4-FFF2-40B4-BE49-F238E27FC236}">
                <a16:creationId xmlns:a16="http://schemas.microsoft.com/office/drawing/2014/main" id="{1F20DA57-7B6E-2DE5-F04E-5DE5A92E2053}"/>
              </a:ext>
            </a:extLst>
          </p:cNvPr>
          <p:cNvSpPr txBox="1"/>
          <p:nvPr/>
        </p:nvSpPr>
        <p:spPr>
          <a:xfrm>
            <a:off x="569343" y="379562"/>
            <a:ext cx="1642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/>
              <a:t>osvenyek</a:t>
            </a:r>
            <a:r>
              <a:rPr lang="hu-HU" dirty="0"/>
              <a:t> (lista)</a:t>
            </a:r>
          </a:p>
        </p:txBody>
      </p:sp>
      <p:sp>
        <p:nvSpPr>
          <p:cNvPr id="35" name="Szövegdoboz 34">
            <a:extLst>
              <a:ext uri="{FF2B5EF4-FFF2-40B4-BE49-F238E27FC236}">
                <a16:creationId xmlns:a16="http://schemas.microsoft.com/office/drawing/2014/main" id="{45D643E9-1D6D-7F96-6A72-369DCCBF0881}"/>
              </a:ext>
            </a:extLst>
          </p:cNvPr>
          <p:cNvSpPr txBox="1"/>
          <p:nvPr/>
        </p:nvSpPr>
        <p:spPr>
          <a:xfrm>
            <a:off x="9657141" y="3964255"/>
            <a:ext cx="2225067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hu-HU"/>
            </a:defPPr>
            <a:lvl1pPr>
              <a:defRPr sz="1100" i="1"/>
            </a:lvl1pPr>
          </a:lstStyle>
          <a:p>
            <a:r>
              <a:rPr lang="hu-HU" b="1" dirty="0"/>
              <a:t>4. feladat</a:t>
            </a:r>
          </a:p>
          <a:p>
            <a:r>
              <a:rPr lang="hu-HU" dirty="0"/>
              <a:t>Adja meg egy ösvény sorszámát! </a:t>
            </a:r>
            <a:r>
              <a:rPr lang="hu-HU" sz="1400" b="1" dirty="0">
                <a:solidFill>
                  <a:srgbClr val="C00000"/>
                </a:solidFill>
              </a:rPr>
              <a:t>9</a:t>
            </a:r>
            <a:endParaRPr lang="hu-HU" b="1" dirty="0">
              <a:solidFill>
                <a:srgbClr val="C00000"/>
              </a:solidFill>
            </a:endParaRPr>
          </a:p>
          <a:p>
            <a:r>
              <a:rPr lang="hu-HU" dirty="0"/>
              <a:t>Adja meg a játékosok számát! 3</a:t>
            </a:r>
          </a:p>
        </p:txBody>
      </p:sp>
      <p:cxnSp>
        <p:nvCxnSpPr>
          <p:cNvPr id="37" name="Összekötő: szögletes 36">
            <a:extLst>
              <a:ext uri="{FF2B5EF4-FFF2-40B4-BE49-F238E27FC236}">
                <a16:creationId xmlns:a16="http://schemas.microsoft.com/office/drawing/2014/main" id="{078808D0-A3C7-FCDB-25FE-5BE3BCD04CA8}"/>
              </a:ext>
            </a:extLst>
          </p:cNvPr>
          <p:cNvCxnSpPr>
            <a:cxnSpLocks/>
            <a:endCxn id="123" idx="0"/>
          </p:cNvCxnSpPr>
          <p:nvPr/>
        </p:nvCxnSpPr>
        <p:spPr>
          <a:xfrm rot="10800000">
            <a:off x="1047385" y="2770735"/>
            <a:ext cx="8450301" cy="1541569"/>
          </a:xfrm>
          <a:prstGeom prst="bentConnector4">
            <a:avLst>
              <a:gd name="adj1" fmla="val 100021"/>
              <a:gd name="adj2" fmla="val 98041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Egyenes összekötő nyíllal 128">
            <a:extLst>
              <a:ext uri="{FF2B5EF4-FFF2-40B4-BE49-F238E27FC236}">
                <a16:creationId xmlns:a16="http://schemas.microsoft.com/office/drawing/2014/main" id="{90EF31FC-7831-AA38-974C-DB9275D3DBCF}"/>
              </a:ext>
            </a:extLst>
          </p:cNvPr>
          <p:cNvCxnSpPr>
            <a:stCxn id="127" idx="3"/>
            <a:endCxn id="41" idx="1"/>
          </p:cNvCxnSpPr>
          <p:nvPr/>
        </p:nvCxnSpPr>
        <p:spPr>
          <a:xfrm flipV="1">
            <a:off x="1247526" y="2552483"/>
            <a:ext cx="124071" cy="52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Téglalap 129">
            <a:extLst>
              <a:ext uri="{FF2B5EF4-FFF2-40B4-BE49-F238E27FC236}">
                <a16:creationId xmlns:a16="http://schemas.microsoft.com/office/drawing/2014/main" id="{D46858DC-7FDD-D2E0-7710-697A91FEF12B}"/>
              </a:ext>
            </a:extLst>
          </p:cNvPr>
          <p:cNvSpPr/>
          <p:nvPr/>
        </p:nvSpPr>
        <p:spPr>
          <a:xfrm>
            <a:off x="2303253" y="4767271"/>
            <a:ext cx="216000" cy="288000"/>
          </a:xfrm>
          <a:prstGeom prst="rect">
            <a:avLst/>
          </a:prstGeom>
          <a:solidFill>
            <a:schemeClr val="accent6"/>
          </a:solidFill>
          <a:ln w="19050" cap="rnd" cmpd="dbl">
            <a:solidFill>
              <a:srgbClr val="C00000"/>
            </a:solidFill>
            <a:prstDash val="sys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V</a:t>
            </a:r>
          </a:p>
        </p:txBody>
      </p:sp>
      <p:sp>
        <p:nvSpPr>
          <p:cNvPr id="131" name="Téglalap 130">
            <a:extLst>
              <a:ext uri="{FF2B5EF4-FFF2-40B4-BE49-F238E27FC236}">
                <a16:creationId xmlns:a16="http://schemas.microsoft.com/office/drawing/2014/main" id="{582183D6-7754-9A98-0C9F-C4CB4AB2E9CE}"/>
              </a:ext>
            </a:extLst>
          </p:cNvPr>
          <p:cNvSpPr/>
          <p:nvPr/>
        </p:nvSpPr>
        <p:spPr>
          <a:xfrm>
            <a:off x="4486602" y="4767271"/>
            <a:ext cx="216000" cy="288000"/>
          </a:xfrm>
          <a:prstGeom prst="rect">
            <a:avLst/>
          </a:prstGeom>
          <a:solidFill>
            <a:schemeClr val="accent2"/>
          </a:solidFill>
          <a:ln w="19050" cap="rnd" cmpd="dbl">
            <a:solidFill>
              <a:srgbClr val="C00000"/>
            </a:solidFill>
            <a:prstDash val="sys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E</a:t>
            </a:r>
          </a:p>
        </p:txBody>
      </p:sp>
      <p:sp>
        <p:nvSpPr>
          <p:cNvPr id="132" name="Téglalap 131">
            <a:extLst>
              <a:ext uri="{FF2B5EF4-FFF2-40B4-BE49-F238E27FC236}">
                <a16:creationId xmlns:a16="http://schemas.microsoft.com/office/drawing/2014/main" id="{978A5CDB-2F22-C240-4273-EC5C149FD2C9}"/>
              </a:ext>
            </a:extLst>
          </p:cNvPr>
          <p:cNvSpPr/>
          <p:nvPr/>
        </p:nvSpPr>
        <p:spPr>
          <a:xfrm>
            <a:off x="1367532" y="4767271"/>
            <a:ext cx="216000" cy="288000"/>
          </a:xfrm>
          <a:prstGeom prst="rect">
            <a:avLst/>
          </a:prstGeom>
          <a:ln w="19050" cap="rnd" cmpd="dbl">
            <a:solidFill>
              <a:srgbClr val="C00000"/>
            </a:solidFill>
            <a:prstDash val="sys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33" name="Téglalap 132">
            <a:extLst>
              <a:ext uri="{FF2B5EF4-FFF2-40B4-BE49-F238E27FC236}">
                <a16:creationId xmlns:a16="http://schemas.microsoft.com/office/drawing/2014/main" id="{25458570-8426-7DB5-4AE8-B132CB127AE4}"/>
              </a:ext>
            </a:extLst>
          </p:cNvPr>
          <p:cNvSpPr/>
          <p:nvPr/>
        </p:nvSpPr>
        <p:spPr>
          <a:xfrm>
            <a:off x="1679439" y="4767271"/>
            <a:ext cx="216000" cy="288000"/>
          </a:xfrm>
          <a:prstGeom prst="rect">
            <a:avLst/>
          </a:prstGeom>
          <a:ln w="19050" cap="rnd" cmpd="dbl">
            <a:solidFill>
              <a:srgbClr val="C00000"/>
            </a:solidFill>
            <a:prstDash val="sys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34" name="Téglalap 133">
            <a:extLst>
              <a:ext uri="{FF2B5EF4-FFF2-40B4-BE49-F238E27FC236}">
                <a16:creationId xmlns:a16="http://schemas.microsoft.com/office/drawing/2014/main" id="{4F424BD3-FD5D-98FA-7E97-292DFE04203F}"/>
              </a:ext>
            </a:extLst>
          </p:cNvPr>
          <p:cNvSpPr/>
          <p:nvPr/>
        </p:nvSpPr>
        <p:spPr>
          <a:xfrm>
            <a:off x="1991346" y="4767271"/>
            <a:ext cx="216000" cy="288000"/>
          </a:xfrm>
          <a:prstGeom prst="rect">
            <a:avLst/>
          </a:prstGeom>
          <a:ln w="19050" cap="rnd" cmpd="dbl">
            <a:solidFill>
              <a:srgbClr val="C00000"/>
            </a:solidFill>
            <a:prstDash val="sys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36" name="Téglalap 135">
            <a:extLst>
              <a:ext uri="{FF2B5EF4-FFF2-40B4-BE49-F238E27FC236}">
                <a16:creationId xmlns:a16="http://schemas.microsoft.com/office/drawing/2014/main" id="{C143FC6D-EECC-A5BD-813E-9EBAED30BE30}"/>
              </a:ext>
            </a:extLst>
          </p:cNvPr>
          <p:cNvSpPr/>
          <p:nvPr/>
        </p:nvSpPr>
        <p:spPr>
          <a:xfrm>
            <a:off x="2927067" y="4767271"/>
            <a:ext cx="216000" cy="288000"/>
          </a:xfrm>
          <a:prstGeom prst="rect">
            <a:avLst/>
          </a:prstGeom>
          <a:ln w="19050" cap="rnd" cmpd="dbl">
            <a:solidFill>
              <a:srgbClr val="C00000"/>
            </a:solidFill>
            <a:prstDash val="sys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37" name="Téglalap 136">
            <a:extLst>
              <a:ext uri="{FF2B5EF4-FFF2-40B4-BE49-F238E27FC236}">
                <a16:creationId xmlns:a16="http://schemas.microsoft.com/office/drawing/2014/main" id="{7EC8F5AF-95CF-1F5B-F3D0-8D18928BDEC9}"/>
              </a:ext>
            </a:extLst>
          </p:cNvPr>
          <p:cNvSpPr/>
          <p:nvPr/>
        </p:nvSpPr>
        <p:spPr>
          <a:xfrm>
            <a:off x="3238974" y="4767271"/>
            <a:ext cx="216000" cy="288000"/>
          </a:xfrm>
          <a:prstGeom prst="rect">
            <a:avLst/>
          </a:prstGeom>
          <a:ln w="19050" cap="rnd" cmpd="dbl">
            <a:solidFill>
              <a:srgbClr val="C00000"/>
            </a:solidFill>
            <a:prstDash val="sys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38" name="Téglalap 137">
            <a:extLst>
              <a:ext uri="{FF2B5EF4-FFF2-40B4-BE49-F238E27FC236}">
                <a16:creationId xmlns:a16="http://schemas.microsoft.com/office/drawing/2014/main" id="{0214A7DE-38FF-3C55-6679-072138877C25}"/>
              </a:ext>
            </a:extLst>
          </p:cNvPr>
          <p:cNvSpPr/>
          <p:nvPr/>
        </p:nvSpPr>
        <p:spPr>
          <a:xfrm>
            <a:off x="3550881" y="4767271"/>
            <a:ext cx="216000" cy="288000"/>
          </a:xfrm>
          <a:prstGeom prst="rect">
            <a:avLst/>
          </a:prstGeom>
          <a:ln w="19050" cap="rnd" cmpd="dbl">
            <a:solidFill>
              <a:srgbClr val="C00000"/>
            </a:solidFill>
            <a:prstDash val="sys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39" name="Téglalap 138">
            <a:extLst>
              <a:ext uri="{FF2B5EF4-FFF2-40B4-BE49-F238E27FC236}">
                <a16:creationId xmlns:a16="http://schemas.microsoft.com/office/drawing/2014/main" id="{EA32EAC4-BCEA-767F-86F7-C5ADF7AC4AF6}"/>
              </a:ext>
            </a:extLst>
          </p:cNvPr>
          <p:cNvSpPr/>
          <p:nvPr/>
        </p:nvSpPr>
        <p:spPr>
          <a:xfrm>
            <a:off x="3862788" y="4767271"/>
            <a:ext cx="216000" cy="288000"/>
          </a:xfrm>
          <a:prstGeom prst="rect">
            <a:avLst/>
          </a:prstGeom>
          <a:ln w="19050" cap="rnd" cmpd="dbl">
            <a:solidFill>
              <a:srgbClr val="C00000"/>
            </a:solidFill>
            <a:prstDash val="sys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40" name="Téglalap 139">
            <a:extLst>
              <a:ext uri="{FF2B5EF4-FFF2-40B4-BE49-F238E27FC236}">
                <a16:creationId xmlns:a16="http://schemas.microsoft.com/office/drawing/2014/main" id="{24CB5551-8CD9-0C34-51AF-5E949B00E1F7}"/>
              </a:ext>
            </a:extLst>
          </p:cNvPr>
          <p:cNvSpPr/>
          <p:nvPr/>
        </p:nvSpPr>
        <p:spPr>
          <a:xfrm>
            <a:off x="4174695" y="4767271"/>
            <a:ext cx="216000" cy="288000"/>
          </a:xfrm>
          <a:prstGeom prst="rect">
            <a:avLst/>
          </a:prstGeom>
          <a:ln w="19050" cap="rnd" cmpd="dbl">
            <a:solidFill>
              <a:srgbClr val="C00000"/>
            </a:solidFill>
            <a:prstDash val="sys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41" name="Téglalap 140">
            <a:extLst>
              <a:ext uri="{FF2B5EF4-FFF2-40B4-BE49-F238E27FC236}">
                <a16:creationId xmlns:a16="http://schemas.microsoft.com/office/drawing/2014/main" id="{A70C04DD-CBF3-9AB8-AFD0-7E8DB4D50EF0}"/>
              </a:ext>
            </a:extLst>
          </p:cNvPr>
          <p:cNvSpPr/>
          <p:nvPr/>
        </p:nvSpPr>
        <p:spPr>
          <a:xfrm>
            <a:off x="5734230" y="4767271"/>
            <a:ext cx="216000" cy="288000"/>
          </a:xfrm>
          <a:prstGeom prst="rect">
            <a:avLst/>
          </a:prstGeom>
          <a:ln w="19050" cap="rnd" cmpd="dbl">
            <a:solidFill>
              <a:srgbClr val="C00000"/>
            </a:solidFill>
            <a:prstDash val="sys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77" name="Téglalap 176">
            <a:extLst>
              <a:ext uri="{FF2B5EF4-FFF2-40B4-BE49-F238E27FC236}">
                <a16:creationId xmlns:a16="http://schemas.microsoft.com/office/drawing/2014/main" id="{B638B65B-68AB-6433-178B-3D8F51F92E02}"/>
              </a:ext>
            </a:extLst>
          </p:cNvPr>
          <p:cNvSpPr/>
          <p:nvPr/>
        </p:nvSpPr>
        <p:spPr>
          <a:xfrm>
            <a:off x="4798509" y="4767271"/>
            <a:ext cx="216000" cy="288000"/>
          </a:xfrm>
          <a:prstGeom prst="rect">
            <a:avLst/>
          </a:prstGeom>
          <a:ln w="19050" cap="rnd" cmpd="dbl">
            <a:solidFill>
              <a:srgbClr val="C00000"/>
            </a:solidFill>
            <a:prstDash val="sys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12" name="Téglalap 211">
            <a:extLst>
              <a:ext uri="{FF2B5EF4-FFF2-40B4-BE49-F238E27FC236}">
                <a16:creationId xmlns:a16="http://schemas.microsoft.com/office/drawing/2014/main" id="{3B31E2F8-D395-C7F2-43CE-E14E708EB5D0}"/>
              </a:ext>
            </a:extLst>
          </p:cNvPr>
          <p:cNvSpPr/>
          <p:nvPr/>
        </p:nvSpPr>
        <p:spPr>
          <a:xfrm>
            <a:off x="5110416" y="4767271"/>
            <a:ext cx="216000" cy="288000"/>
          </a:xfrm>
          <a:prstGeom prst="rect">
            <a:avLst/>
          </a:prstGeom>
          <a:ln w="19050" cap="rnd" cmpd="dbl">
            <a:solidFill>
              <a:srgbClr val="C00000"/>
            </a:solidFill>
            <a:prstDash val="sys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13" name="Téglalap 212">
            <a:extLst>
              <a:ext uri="{FF2B5EF4-FFF2-40B4-BE49-F238E27FC236}">
                <a16:creationId xmlns:a16="http://schemas.microsoft.com/office/drawing/2014/main" id="{1347DAC4-7EE5-19AD-7426-D12EB17E64FF}"/>
              </a:ext>
            </a:extLst>
          </p:cNvPr>
          <p:cNvSpPr/>
          <p:nvPr/>
        </p:nvSpPr>
        <p:spPr>
          <a:xfrm>
            <a:off x="5422323" y="4767271"/>
            <a:ext cx="216000" cy="288000"/>
          </a:xfrm>
          <a:prstGeom prst="rect">
            <a:avLst/>
          </a:prstGeom>
          <a:ln w="19050" cap="rnd" cmpd="dbl">
            <a:solidFill>
              <a:srgbClr val="C00000"/>
            </a:solidFill>
            <a:prstDash val="sys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16" name="Téglalap 215">
            <a:extLst>
              <a:ext uri="{FF2B5EF4-FFF2-40B4-BE49-F238E27FC236}">
                <a16:creationId xmlns:a16="http://schemas.microsoft.com/office/drawing/2014/main" id="{D827897F-D976-BE7F-3CAE-C5F190B0F553}"/>
              </a:ext>
            </a:extLst>
          </p:cNvPr>
          <p:cNvSpPr/>
          <p:nvPr/>
        </p:nvSpPr>
        <p:spPr>
          <a:xfrm>
            <a:off x="6046137" y="4767271"/>
            <a:ext cx="216000" cy="288000"/>
          </a:xfrm>
          <a:prstGeom prst="rect">
            <a:avLst/>
          </a:prstGeom>
          <a:ln w="19050" cap="rnd" cmpd="dbl">
            <a:solidFill>
              <a:srgbClr val="C00000"/>
            </a:solidFill>
            <a:prstDash val="sys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17" name="Téglalap 216">
            <a:extLst>
              <a:ext uri="{FF2B5EF4-FFF2-40B4-BE49-F238E27FC236}">
                <a16:creationId xmlns:a16="http://schemas.microsoft.com/office/drawing/2014/main" id="{632717F4-3E48-CD39-BF09-6B60A384C632}"/>
              </a:ext>
            </a:extLst>
          </p:cNvPr>
          <p:cNvSpPr/>
          <p:nvPr/>
        </p:nvSpPr>
        <p:spPr>
          <a:xfrm>
            <a:off x="6358044" y="4767271"/>
            <a:ext cx="216000" cy="288000"/>
          </a:xfrm>
          <a:prstGeom prst="rect">
            <a:avLst/>
          </a:prstGeom>
          <a:ln w="19050" cap="rnd" cmpd="dbl">
            <a:solidFill>
              <a:srgbClr val="C00000"/>
            </a:solidFill>
            <a:prstDash val="sys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18" name="Téglalap 217">
            <a:extLst>
              <a:ext uri="{FF2B5EF4-FFF2-40B4-BE49-F238E27FC236}">
                <a16:creationId xmlns:a16="http://schemas.microsoft.com/office/drawing/2014/main" id="{B065FB13-827A-08E1-2FCB-BA9E0F3BBB6F}"/>
              </a:ext>
            </a:extLst>
          </p:cNvPr>
          <p:cNvSpPr/>
          <p:nvPr/>
        </p:nvSpPr>
        <p:spPr>
          <a:xfrm>
            <a:off x="6669951" y="4767271"/>
            <a:ext cx="216000" cy="288000"/>
          </a:xfrm>
          <a:prstGeom prst="rect">
            <a:avLst/>
          </a:prstGeom>
          <a:ln w="19050" cap="rnd" cmpd="dbl">
            <a:solidFill>
              <a:srgbClr val="C00000"/>
            </a:solidFill>
            <a:prstDash val="sys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19" name="Téglalap 218">
            <a:extLst>
              <a:ext uri="{FF2B5EF4-FFF2-40B4-BE49-F238E27FC236}">
                <a16:creationId xmlns:a16="http://schemas.microsoft.com/office/drawing/2014/main" id="{08468565-E0EB-93B7-A1E0-713ACBD6345D}"/>
              </a:ext>
            </a:extLst>
          </p:cNvPr>
          <p:cNvSpPr/>
          <p:nvPr/>
        </p:nvSpPr>
        <p:spPr>
          <a:xfrm>
            <a:off x="9789021" y="4767271"/>
            <a:ext cx="216000" cy="288000"/>
          </a:xfrm>
          <a:prstGeom prst="rect">
            <a:avLst/>
          </a:prstGeom>
          <a:ln w="19050" cap="rnd" cmpd="dbl">
            <a:solidFill>
              <a:srgbClr val="C00000"/>
            </a:solidFill>
            <a:prstDash val="sys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20" name="Téglalap 219">
            <a:extLst>
              <a:ext uri="{FF2B5EF4-FFF2-40B4-BE49-F238E27FC236}">
                <a16:creationId xmlns:a16="http://schemas.microsoft.com/office/drawing/2014/main" id="{10B1D51B-2938-7F61-E118-B44A5E3E941A}"/>
              </a:ext>
            </a:extLst>
          </p:cNvPr>
          <p:cNvSpPr/>
          <p:nvPr/>
        </p:nvSpPr>
        <p:spPr>
          <a:xfrm>
            <a:off x="7293765" y="4767271"/>
            <a:ext cx="216000" cy="288000"/>
          </a:xfrm>
          <a:prstGeom prst="rect">
            <a:avLst/>
          </a:prstGeom>
          <a:ln w="19050" cap="rnd" cmpd="dbl">
            <a:solidFill>
              <a:srgbClr val="C00000"/>
            </a:solidFill>
            <a:prstDash val="sys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21" name="Téglalap 220">
            <a:extLst>
              <a:ext uri="{FF2B5EF4-FFF2-40B4-BE49-F238E27FC236}">
                <a16:creationId xmlns:a16="http://schemas.microsoft.com/office/drawing/2014/main" id="{23AB3D72-6842-7935-173F-30952D774CDD}"/>
              </a:ext>
            </a:extLst>
          </p:cNvPr>
          <p:cNvSpPr/>
          <p:nvPr/>
        </p:nvSpPr>
        <p:spPr>
          <a:xfrm>
            <a:off x="7605672" y="4767271"/>
            <a:ext cx="216000" cy="288000"/>
          </a:xfrm>
          <a:prstGeom prst="rect">
            <a:avLst/>
          </a:prstGeom>
          <a:ln w="19050" cap="rnd" cmpd="dbl">
            <a:solidFill>
              <a:srgbClr val="C00000"/>
            </a:solidFill>
            <a:prstDash val="sys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22" name="Téglalap 221">
            <a:extLst>
              <a:ext uri="{FF2B5EF4-FFF2-40B4-BE49-F238E27FC236}">
                <a16:creationId xmlns:a16="http://schemas.microsoft.com/office/drawing/2014/main" id="{1C760F76-F718-8F41-0190-222D14A36C2C}"/>
              </a:ext>
            </a:extLst>
          </p:cNvPr>
          <p:cNvSpPr/>
          <p:nvPr/>
        </p:nvSpPr>
        <p:spPr>
          <a:xfrm>
            <a:off x="7917579" y="4767271"/>
            <a:ext cx="216000" cy="288000"/>
          </a:xfrm>
          <a:prstGeom prst="rect">
            <a:avLst/>
          </a:prstGeom>
          <a:ln w="19050" cap="rnd" cmpd="dbl">
            <a:solidFill>
              <a:srgbClr val="C00000"/>
            </a:solidFill>
            <a:prstDash val="sys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23" name="Téglalap 222">
            <a:extLst>
              <a:ext uri="{FF2B5EF4-FFF2-40B4-BE49-F238E27FC236}">
                <a16:creationId xmlns:a16="http://schemas.microsoft.com/office/drawing/2014/main" id="{FCEC77FF-4906-4D50-4850-95432901CF27}"/>
              </a:ext>
            </a:extLst>
          </p:cNvPr>
          <p:cNvSpPr/>
          <p:nvPr/>
        </p:nvSpPr>
        <p:spPr>
          <a:xfrm>
            <a:off x="8229486" y="4767271"/>
            <a:ext cx="216000" cy="288000"/>
          </a:xfrm>
          <a:prstGeom prst="rect">
            <a:avLst/>
          </a:prstGeom>
          <a:ln w="19050" cap="rnd" cmpd="dbl">
            <a:solidFill>
              <a:srgbClr val="C00000"/>
            </a:solidFill>
            <a:prstDash val="sys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24" name="Téglalap 223">
            <a:extLst>
              <a:ext uri="{FF2B5EF4-FFF2-40B4-BE49-F238E27FC236}">
                <a16:creationId xmlns:a16="http://schemas.microsoft.com/office/drawing/2014/main" id="{02C555E6-FB5E-A7F4-7B89-140F52ECF6E8}"/>
              </a:ext>
            </a:extLst>
          </p:cNvPr>
          <p:cNvSpPr/>
          <p:nvPr/>
        </p:nvSpPr>
        <p:spPr>
          <a:xfrm>
            <a:off x="8541393" y="4767271"/>
            <a:ext cx="216000" cy="288000"/>
          </a:xfrm>
          <a:prstGeom prst="rect">
            <a:avLst/>
          </a:prstGeom>
          <a:ln w="19050" cap="rnd" cmpd="dbl">
            <a:solidFill>
              <a:srgbClr val="C00000"/>
            </a:solidFill>
            <a:prstDash val="sys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25" name="Téglalap 224">
            <a:extLst>
              <a:ext uri="{FF2B5EF4-FFF2-40B4-BE49-F238E27FC236}">
                <a16:creationId xmlns:a16="http://schemas.microsoft.com/office/drawing/2014/main" id="{65A504EB-F58B-E5F5-6CA6-DD53E2B8BB0A}"/>
              </a:ext>
            </a:extLst>
          </p:cNvPr>
          <p:cNvSpPr/>
          <p:nvPr/>
        </p:nvSpPr>
        <p:spPr>
          <a:xfrm>
            <a:off x="8853300" y="4767271"/>
            <a:ext cx="216000" cy="288000"/>
          </a:xfrm>
          <a:prstGeom prst="rect">
            <a:avLst/>
          </a:prstGeom>
          <a:ln w="19050" cap="rnd" cmpd="dbl">
            <a:solidFill>
              <a:srgbClr val="C00000"/>
            </a:solidFill>
            <a:prstDash val="sys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26" name="Téglalap 225">
            <a:extLst>
              <a:ext uri="{FF2B5EF4-FFF2-40B4-BE49-F238E27FC236}">
                <a16:creationId xmlns:a16="http://schemas.microsoft.com/office/drawing/2014/main" id="{EBFBCA2D-F8FD-F7C4-DB4F-85695C59BE1A}"/>
              </a:ext>
            </a:extLst>
          </p:cNvPr>
          <p:cNvSpPr/>
          <p:nvPr/>
        </p:nvSpPr>
        <p:spPr>
          <a:xfrm>
            <a:off x="9165207" y="4767271"/>
            <a:ext cx="216000" cy="288000"/>
          </a:xfrm>
          <a:prstGeom prst="rect">
            <a:avLst/>
          </a:prstGeom>
          <a:ln w="19050" cap="rnd" cmpd="dbl">
            <a:solidFill>
              <a:srgbClr val="C00000"/>
            </a:solidFill>
            <a:prstDash val="sys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27" name="Téglalap 226">
            <a:extLst>
              <a:ext uri="{FF2B5EF4-FFF2-40B4-BE49-F238E27FC236}">
                <a16:creationId xmlns:a16="http://schemas.microsoft.com/office/drawing/2014/main" id="{7490FDDD-B438-7603-7E7F-E2E5F4026C63}"/>
              </a:ext>
            </a:extLst>
          </p:cNvPr>
          <p:cNvSpPr/>
          <p:nvPr/>
        </p:nvSpPr>
        <p:spPr>
          <a:xfrm>
            <a:off x="6981858" y="4767271"/>
            <a:ext cx="216000" cy="288000"/>
          </a:xfrm>
          <a:prstGeom prst="rect">
            <a:avLst/>
          </a:prstGeom>
          <a:solidFill>
            <a:schemeClr val="accent6"/>
          </a:solidFill>
          <a:ln w="19050" cap="rnd" cmpd="dbl">
            <a:solidFill>
              <a:srgbClr val="C00000"/>
            </a:solidFill>
            <a:prstDash val="sys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V</a:t>
            </a:r>
          </a:p>
        </p:txBody>
      </p:sp>
      <p:sp>
        <p:nvSpPr>
          <p:cNvPr id="228" name="Téglalap 227">
            <a:extLst>
              <a:ext uri="{FF2B5EF4-FFF2-40B4-BE49-F238E27FC236}">
                <a16:creationId xmlns:a16="http://schemas.microsoft.com/office/drawing/2014/main" id="{B0800DE1-4DB8-A78A-BD04-525DEB4BAABE}"/>
              </a:ext>
            </a:extLst>
          </p:cNvPr>
          <p:cNvSpPr/>
          <p:nvPr/>
        </p:nvSpPr>
        <p:spPr>
          <a:xfrm>
            <a:off x="9477114" y="4767271"/>
            <a:ext cx="216000" cy="288000"/>
          </a:xfrm>
          <a:prstGeom prst="rect">
            <a:avLst/>
          </a:prstGeom>
          <a:solidFill>
            <a:schemeClr val="accent2"/>
          </a:solidFill>
          <a:ln w="19050" cap="rnd" cmpd="dbl">
            <a:solidFill>
              <a:srgbClr val="C00000"/>
            </a:solidFill>
            <a:prstDash val="sys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E</a:t>
            </a:r>
          </a:p>
        </p:txBody>
      </p:sp>
      <p:sp>
        <p:nvSpPr>
          <p:cNvPr id="229" name="Téglalap 228">
            <a:extLst>
              <a:ext uri="{FF2B5EF4-FFF2-40B4-BE49-F238E27FC236}">
                <a16:creationId xmlns:a16="http://schemas.microsoft.com/office/drawing/2014/main" id="{FB628C91-B3BF-E8BE-6788-17F95004E604}"/>
              </a:ext>
            </a:extLst>
          </p:cNvPr>
          <p:cNvSpPr/>
          <p:nvPr/>
        </p:nvSpPr>
        <p:spPr>
          <a:xfrm>
            <a:off x="10100928" y="4767271"/>
            <a:ext cx="216000" cy="288000"/>
          </a:xfrm>
          <a:prstGeom prst="rect">
            <a:avLst/>
          </a:prstGeom>
          <a:ln w="19050" cap="rnd" cmpd="dbl">
            <a:solidFill>
              <a:srgbClr val="C00000"/>
            </a:solidFill>
            <a:prstDash val="sys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30" name="Téglalap 229">
            <a:extLst>
              <a:ext uri="{FF2B5EF4-FFF2-40B4-BE49-F238E27FC236}">
                <a16:creationId xmlns:a16="http://schemas.microsoft.com/office/drawing/2014/main" id="{84AF9E53-FF7A-78BD-A312-F30F0E148023}"/>
              </a:ext>
            </a:extLst>
          </p:cNvPr>
          <p:cNvSpPr/>
          <p:nvPr/>
        </p:nvSpPr>
        <p:spPr>
          <a:xfrm>
            <a:off x="10412835" y="4767271"/>
            <a:ext cx="216000" cy="288000"/>
          </a:xfrm>
          <a:prstGeom prst="rect">
            <a:avLst/>
          </a:prstGeom>
          <a:ln w="19050" cap="rnd" cmpd="dbl">
            <a:solidFill>
              <a:srgbClr val="C00000"/>
            </a:solidFill>
            <a:prstDash val="sys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31" name="Téglalap 230">
            <a:extLst>
              <a:ext uri="{FF2B5EF4-FFF2-40B4-BE49-F238E27FC236}">
                <a16:creationId xmlns:a16="http://schemas.microsoft.com/office/drawing/2014/main" id="{C0C871ED-0F2B-CC93-E1AB-661E0C3624DC}"/>
              </a:ext>
            </a:extLst>
          </p:cNvPr>
          <p:cNvSpPr/>
          <p:nvPr/>
        </p:nvSpPr>
        <p:spPr>
          <a:xfrm>
            <a:off x="10724742" y="4767271"/>
            <a:ext cx="216000" cy="288000"/>
          </a:xfrm>
          <a:prstGeom prst="rect">
            <a:avLst/>
          </a:prstGeom>
          <a:ln w="19050" cap="rnd" cmpd="dbl">
            <a:solidFill>
              <a:srgbClr val="C00000"/>
            </a:solidFill>
            <a:prstDash val="sys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32" name="Téglalap 231">
            <a:extLst>
              <a:ext uri="{FF2B5EF4-FFF2-40B4-BE49-F238E27FC236}">
                <a16:creationId xmlns:a16="http://schemas.microsoft.com/office/drawing/2014/main" id="{01195A91-9A82-CDB1-F7C6-D6C34C35A326}"/>
              </a:ext>
            </a:extLst>
          </p:cNvPr>
          <p:cNvSpPr/>
          <p:nvPr/>
        </p:nvSpPr>
        <p:spPr>
          <a:xfrm>
            <a:off x="11036649" y="4767271"/>
            <a:ext cx="216000" cy="288000"/>
          </a:xfrm>
          <a:prstGeom prst="rect">
            <a:avLst/>
          </a:prstGeom>
          <a:ln w="19050" cap="rnd" cmpd="dbl">
            <a:solidFill>
              <a:srgbClr val="C00000"/>
            </a:solidFill>
            <a:prstDash val="sys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33" name="Téglalap 232">
            <a:extLst>
              <a:ext uri="{FF2B5EF4-FFF2-40B4-BE49-F238E27FC236}">
                <a16:creationId xmlns:a16="http://schemas.microsoft.com/office/drawing/2014/main" id="{4973E927-5A98-14BD-9532-D8ABD45AEEA3}"/>
              </a:ext>
            </a:extLst>
          </p:cNvPr>
          <p:cNvSpPr/>
          <p:nvPr/>
        </p:nvSpPr>
        <p:spPr>
          <a:xfrm>
            <a:off x="11348556" y="4767271"/>
            <a:ext cx="216000" cy="288000"/>
          </a:xfrm>
          <a:prstGeom prst="rect">
            <a:avLst/>
          </a:prstGeom>
          <a:ln w="19050" cap="rnd" cmpd="dbl">
            <a:solidFill>
              <a:srgbClr val="C00000"/>
            </a:solidFill>
            <a:prstDash val="sys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34" name="Téglalap 233">
            <a:extLst>
              <a:ext uri="{FF2B5EF4-FFF2-40B4-BE49-F238E27FC236}">
                <a16:creationId xmlns:a16="http://schemas.microsoft.com/office/drawing/2014/main" id="{8509DD6C-26EE-58AE-C1B3-4D1C433E3A75}"/>
              </a:ext>
            </a:extLst>
          </p:cNvPr>
          <p:cNvSpPr/>
          <p:nvPr/>
        </p:nvSpPr>
        <p:spPr>
          <a:xfrm>
            <a:off x="11660459" y="4767271"/>
            <a:ext cx="216000" cy="288000"/>
          </a:xfrm>
          <a:prstGeom prst="rect">
            <a:avLst/>
          </a:prstGeom>
          <a:ln w="19050" cap="rnd" cmpd="dbl">
            <a:solidFill>
              <a:srgbClr val="C00000"/>
            </a:solidFill>
            <a:prstDash val="sys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35" name="Téglalap 234">
            <a:extLst>
              <a:ext uri="{FF2B5EF4-FFF2-40B4-BE49-F238E27FC236}">
                <a16:creationId xmlns:a16="http://schemas.microsoft.com/office/drawing/2014/main" id="{E9B9035A-DC26-4BB5-E457-BE06C6C38619}"/>
              </a:ext>
            </a:extLst>
          </p:cNvPr>
          <p:cNvSpPr/>
          <p:nvPr/>
        </p:nvSpPr>
        <p:spPr>
          <a:xfrm>
            <a:off x="2615160" y="4767271"/>
            <a:ext cx="216000" cy="288000"/>
          </a:xfrm>
          <a:prstGeom prst="rect">
            <a:avLst/>
          </a:prstGeom>
          <a:ln w="19050" cap="rnd" cmpd="dbl">
            <a:solidFill>
              <a:srgbClr val="C00000"/>
            </a:solidFill>
            <a:prstDash val="sys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39" name="Szövegdoboz 238">
            <a:extLst>
              <a:ext uri="{FF2B5EF4-FFF2-40B4-BE49-F238E27FC236}">
                <a16:creationId xmlns:a16="http://schemas.microsoft.com/office/drawing/2014/main" id="{668D1FC1-A91B-C455-7052-1D27C3BD9B6F}"/>
              </a:ext>
            </a:extLst>
          </p:cNvPr>
          <p:cNvSpPr txBox="1"/>
          <p:nvPr/>
        </p:nvSpPr>
        <p:spPr>
          <a:xfrm rot="16200000">
            <a:off x="-621330" y="3418904"/>
            <a:ext cx="262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>
                <a:sym typeface="Wingdings" panose="05000000000000000000" pitchFamily="2" charset="2"/>
              </a:rPr>
              <a:t> </a:t>
            </a:r>
            <a:r>
              <a:rPr lang="hu-HU" b="1" dirty="0">
                <a:solidFill>
                  <a:srgbClr val="C00000"/>
                </a:solidFill>
                <a:sym typeface="Wingdings" panose="05000000000000000000" pitchFamily="2" charset="2"/>
              </a:rPr>
              <a:t>l</a:t>
            </a:r>
            <a:r>
              <a:rPr lang="hu-HU" b="1" dirty="0">
                <a:solidFill>
                  <a:srgbClr val="C00000"/>
                </a:solidFill>
              </a:rPr>
              <a:t>ista </a:t>
            </a:r>
            <a:r>
              <a:rPr lang="hu-HU" b="1" dirty="0">
                <a:solidFill>
                  <a:srgbClr val="C00000"/>
                </a:solidFill>
                <a:sym typeface="Wingdings" panose="05000000000000000000" pitchFamily="2" charset="2"/>
              </a:rPr>
              <a:t></a:t>
            </a:r>
            <a:r>
              <a:rPr lang="hu-HU" b="1" dirty="0">
                <a:solidFill>
                  <a:srgbClr val="C00000"/>
                </a:solidFill>
              </a:rPr>
              <a:t> </a:t>
            </a:r>
            <a:r>
              <a:rPr lang="hu-HU" b="1" dirty="0"/>
              <a:t>osvenyek[</a:t>
            </a:r>
            <a:r>
              <a:rPr lang="hu-HU" b="1" dirty="0">
                <a:solidFill>
                  <a:srgbClr val="C00000"/>
                </a:solidFill>
              </a:rPr>
              <a:t>i</a:t>
            </a:r>
            <a:r>
              <a:rPr lang="hu-HU" b="1" dirty="0"/>
              <a:t>] </a:t>
            </a:r>
            <a:r>
              <a:rPr lang="hu-HU" sz="1200" i="1" dirty="0"/>
              <a:t>(szöveg) </a:t>
            </a:r>
            <a:endParaRPr lang="hu-HU" b="1" i="1" dirty="0">
              <a:solidFill>
                <a:srgbClr val="C00000"/>
              </a:solidFill>
            </a:endParaRPr>
          </a:p>
        </p:txBody>
      </p:sp>
      <p:sp>
        <p:nvSpPr>
          <p:cNvPr id="240" name="Szövegdoboz 239">
            <a:extLst>
              <a:ext uri="{FF2B5EF4-FFF2-40B4-BE49-F238E27FC236}">
                <a16:creationId xmlns:a16="http://schemas.microsoft.com/office/drawing/2014/main" id="{23D00821-C624-DB1C-7CDF-D88C5AC43656}"/>
              </a:ext>
            </a:extLst>
          </p:cNvPr>
          <p:cNvSpPr txBox="1"/>
          <p:nvPr/>
        </p:nvSpPr>
        <p:spPr>
          <a:xfrm>
            <a:off x="8097670" y="4001798"/>
            <a:ext cx="9380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dirty="0"/>
              <a:t>pl. </a:t>
            </a:r>
            <a:r>
              <a:rPr lang="hu-HU" sz="1400" b="1" dirty="0"/>
              <a:t>i</a:t>
            </a:r>
            <a:r>
              <a:rPr lang="hu-HU" sz="1400" dirty="0"/>
              <a:t> = </a:t>
            </a:r>
            <a:r>
              <a:rPr lang="hu-HU" sz="1400" b="1" i="1" dirty="0">
                <a:solidFill>
                  <a:srgbClr val="C00000"/>
                </a:solidFill>
              </a:rPr>
              <a:t>9 </a:t>
            </a:r>
            <a:r>
              <a:rPr lang="hu-HU" sz="1400" b="1" i="1" dirty="0">
                <a:solidFill>
                  <a:schemeClr val="accent2"/>
                </a:solidFill>
              </a:rPr>
              <a:t>- 1</a:t>
            </a:r>
          </a:p>
        </p:txBody>
      </p:sp>
      <p:pic>
        <p:nvPicPr>
          <p:cNvPr id="1026" name="Picture 2" descr="2+ Hundred Crt Monitor Icon Royalty-Free Images, Stock Photos &amp; Pictures |  Shutterstock">
            <a:extLst>
              <a:ext uri="{FF2B5EF4-FFF2-40B4-BE49-F238E27FC236}">
                <a16:creationId xmlns:a16="http://schemas.microsoft.com/office/drawing/2014/main" id="{6DA2260A-B03F-8997-92CA-17274EAE8C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39" t="14355" r="12239" b="14355"/>
          <a:stretch/>
        </p:blipFill>
        <p:spPr bwMode="auto">
          <a:xfrm>
            <a:off x="8501597" y="5635587"/>
            <a:ext cx="891486" cy="841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2" name="Szövegdoboz 241">
            <a:extLst>
              <a:ext uri="{FF2B5EF4-FFF2-40B4-BE49-F238E27FC236}">
                <a16:creationId xmlns:a16="http://schemas.microsoft.com/office/drawing/2014/main" id="{5CE00ED9-D7D0-8089-3F4C-717DD5830D2C}"/>
              </a:ext>
            </a:extLst>
          </p:cNvPr>
          <p:cNvSpPr txBox="1"/>
          <p:nvPr/>
        </p:nvSpPr>
        <p:spPr>
          <a:xfrm>
            <a:off x="1507304" y="5823611"/>
            <a:ext cx="1632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err="1">
                <a:solidFill>
                  <a:srgbClr val="C00000"/>
                </a:solidFill>
              </a:rPr>
              <a:t>lista</a:t>
            </a:r>
            <a:r>
              <a:rPr lang="hu-HU" dirty="0" err="1"/>
              <a:t>.</a:t>
            </a:r>
            <a:r>
              <a:rPr lang="hu-HU" b="1" dirty="0" err="1"/>
              <a:t>count</a:t>
            </a:r>
            <a:r>
              <a:rPr lang="hu-HU" dirty="0"/>
              <a:t>(’M’)</a:t>
            </a:r>
          </a:p>
        </p:txBody>
      </p:sp>
      <p:sp>
        <p:nvSpPr>
          <p:cNvPr id="243" name="Szövegdoboz 242">
            <a:extLst>
              <a:ext uri="{FF2B5EF4-FFF2-40B4-BE49-F238E27FC236}">
                <a16:creationId xmlns:a16="http://schemas.microsoft.com/office/drawing/2014/main" id="{12C88F90-1046-44B9-15EC-30CDB17D3FB8}"/>
              </a:ext>
            </a:extLst>
          </p:cNvPr>
          <p:cNvSpPr txBox="1"/>
          <p:nvPr/>
        </p:nvSpPr>
        <p:spPr>
          <a:xfrm>
            <a:off x="3454974" y="5809454"/>
            <a:ext cx="1632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err="1">
                <a:solidFill>
                  <a:srgbClr val="C00000"/>
                </a:solidFill>
              </a:rPr>
              <a:t>lista</a:t>
            </a:r>
            <a:r>
              <a:rPr lang="hu-HU" dirty="0" err="1"/>
              <a:t>.</a:t>
            </a:r>
            <a:r>
              <a:rPr lang="hu-HU" b="1" dirty="0" err="1"/>
              <a:t>count</a:t>
            </a:r>
            <a:r>
              <a:rPr lang="hu-HU" dirty="0"/>
              <a:t>(’V’)</a:t>
            </a:r>
          </a:p>
        </p:txBody>
      </p:sp>
      <p:sp>
        <p:nvSpPr>
          <p:cNvPr id="244" name="Szövegdoboz 243">
            <a:extLst>
              <a:ext uri="{FF2B5EF4-FFF2-40B4-BE49-F238E27FC236}">
                <a16:creationId xmlns:a16="http://schemas.microsoft.com/office/drawing/2014/main" id="{581D7DDA-B287-752B-EFB6-2A300793CF5D}"/>
              </a:ext>
            </a:extLst>
          </p:cNvPr>
          <p:cNvSpPr txBox="1"/>
          <p:nvPr/>
        </p:nvSpPr>
        <p:spPr>
          <a:xfrm>
            <a:off x="5406777" y="5823611"/>
            <a:ext cx="1547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err="1">
                <a:solidFill>
                  <a:srgbClr val="C00000"/>
                </a:solidFill>
              </a:rPr>
              <a:t>lista</a:t>
            </a:r>
            <a:r>
              <a:rPr lang="hu-HU" dirty="0" err="1"/>
              <a:t>.</a:t>
            </a:r>
            <a:r>
              <a:rPr lang="hu-HU" b="1" dirty="0" err="1"/>
              <a:t>count</a:t>
            </a:r>
            <a:r>
              <a:rPr lang="hu-HU" dirty="0"/>
              <a:t>(’E’)</a:t>
            </a:r>
          </a:p>
        </p:txBody>
      </p:sp>
      <p:sp>
        <p:nvSpPr>
          <p:cNvPr id="245" name="Nyíl: jobbra mutató 244">
            <a:extLst>
              <a:ext uri="{FF2B5EF4-FFF2-40B4-BE49-F238E27FC236}">
                <a16:creationId xmlns:a16="http://schemas.microsoft.com/office/drawing/2014/main" id="{68851E7B-8078-F2A4-ADC9-EB2923B7D383}"/>
              </a:ext>
            </a:extLst>
          </p:cNvPr>
          <p:cNvSpPr/>
          <p:nvPr/>
        </p:nvSpPr>
        <p:spPr>
          <a:xfrm>
            <a:off x="7430057" y="5823611"/>
            <a:ext cx="827721" cy="3693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&gt; 0</a:t>
            </a:r>
          </a:p>
        </p:txBody>
      </p:sp>
    </p:spTree>
    <p:extLst>
      <p:ext uri="{BB962C8B-B14F-4D97-AF65-F5344CB8AC3E}">
        <p14:creationId xmlns:p14="http://schemas.microsoft.com/office/powerpoint/2010/main" val="3088780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8" name="Egyenes összekötő nyíllal 127">
            <a:extLst>
              <a:ext uri="{FF2B5EF4-FFF2-40B4-BE49-F238E27FC236}">
                <a16:creationId xmlns:a16="http://schemas.microsoft.com/office/drawing/2014/main" id="{C8AF6322-E1A9-16B3-4590-9C987F24ED74}"/>
              </a:ext>
            </a:extLst>
          </p:cNvPr>
          <p:cNvCxnSpPr/>
          <p:nvPr/>
        </p:nvCxnSpPr>
        <p:spPr>
          <a:xfrm flipH="1">
            <a:off x="9570758" y="1137722"/>
            <a:ext cx="1336" cy="240379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Egyenes összekötő nyíllal 126">
            <a:extLst>
              <a:ext uri="{FF2B5EF4-FFF2-40B4-BE49-F238E27FC236}">
                <a16:creationId xmlns:a16="http://schemas.microsoft.com/office/drawing/2014/main" id="{8C521D36-EC5A-8BCF-097F-17E3A86E677D}"/>
              </a:ext>
            </a:extLst>
          </p:cNvPr>
          <p:cNvCxnSpPr/>
          <p:nvPr/>
        </p:nvCxnSpPr>
        <p:spPr>
          <a:xfrm flipH="1">
            <a:off x="7102595" y="1144557"/>
            <a:ext cx="1336" cy="240379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Egyenes összekötő nyíllal 115">
            <a:extLst>
              <a:ext uri="{FF2B5EF4-FFF2-40B4-BE49-F238E27FC236}">
                <a16:creationId xmlns:a16="http://schemas.microsoft.com/office/drawing/2014/main" id="{BBC14A0B-9B26-2CFA-6A66-45FB0945857D}"/>
              </a:ext>
            </a:extLst>
          </p:cNvPr>
          <p:cNvCxnSpPr>
            <a:stCxn id="80" idx="2"/>
          </p:cNvCxnSpPr>
          <p:nvPr/>
        </p:nvCxnSpPr>
        <p:spPr>
          <a:xfrm flipH="1">
            <a:off x="2444249" y="1137723"/>
            <a:ext cx="1336" cy="240379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Egyenes összekötő nyíllal 125">
            <a:extLst>
              <a:ext uri="{FF2B5EF4-FFF2-40B4-BE49-F238E27FC236}">
                <a16:creationId xmlns:a16="http://schemas.microsoft.com/office/drawing/2014/main" id="{37F4AA70-627E-0444-615B-01221AD27DBF}"/>
              </a:ext>
            </a:extLst>
          </p:cNvPr>
          <p:cNvCxnSpPr/>
          <p:nvPr/>
        </p:nvCxnSpPr>
        <p:spPr>
          <a:xfrm flipH="1">
            <a:off x="4614917" y="1144557"/>
            <a:ext cx="1336" cy="240379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églalap 134">
            <a:extLst>
              <a:ext uri="{FF2B5EF4-FFF2-40B4-BE49-F238E27FC236}">
                <a16:creationId xmlns:a16="http://schemas.microsoft.com/office/drawing/2014/main" id="{ACFCBF89-C905-CCF5-C65A-E667076AC2CB}"/>
              </a:ext>
            </a:extLst>
          </p:cNvPr>
          <p:cNvSpPr/>
          <p:nvPr/>
        </p:nvSpPr>
        <p:spPr>
          <a:xfrm>
            <a:off x="1313447" y="1217982"/>
            <a:ext cx="10656000" cy="2518397"/>
          </a:xfrm>
          <a:prstGeom prst="rect">
            <a:avLst/>
          </a:prstGeom>
          <a:solidFill>
            <a:srgbClr val="94C69E">
              <a:alpha val="784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CC56EADE-4CC6-718F-AE53-A464FC13560F}"/>
              </a:ext>
            </a:extLst>
          </p:cNvPr>
          <p:cNvSpPr/>
          <p:nvPr/>
        </p:nvSpPr>
        <p:spPr>
          <a:xfrm>
            <a:off x="137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0" name="Téglalap 9">
            <a:extLst>
              <a:ext uri="{FF2B5EF4-FFF2-40B4-BE49-F238E27FC236}">
                <a16:creationId xmlns:a16="http://schemas.microsoft.com/office/drawing/2014/main" id="{87616D7F-6C24-0F2B-D203-A0EB01F4564E}"/>
              </a:ext>
            </a:extLst>
          </p:cNvPr>
          <p:cNvSpPr/>
          <p:nvPr/>
        </p:nvSpPr>
        <p:spPr>
          <a:xfrm>
            <a:off x="168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1" name="Téglalap 10">
            <a:extLst>
              <a:ext uri="{FF2B5EF4-FFF2-40B4-BE49-F238E27FC236}">
                <a16:creationId xmlns:a16="http://schemas.microsoft.com/office/drawing/2014/main" id="{92C363B6-86BB-F084-9D69-C5A7DE776CB3}"/>
              </a:ext>
            </a:extLst>
          </p:cNvPr>
          <p:cNvSpPr/>
          <p:nvPr/>
        </p:nvSpPr>
        <p:spPr>
          <a:xfrm>
            <a:off x="199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3" name="Téglalap 12">
            <a:extLst>
              <a:ext uri="{FF2B5EF4-FFF2-40B4-BE49-F238E27FC236}">
                <a16:creationId xmlns:a16="http://schemas.microsoft.com/office/drawing/2014/main" id="{E01D9575-2DFB-4521-A1AB-07CE02C842A7}"/>
              </a:ext>
            </a:extLst>
          </p:cNvPr>
          <p:cNvSpPr/>
          <p:nvPr/>
        </p:nvSpPr>
        <p:spPr>
          <a:xfrm>
            <a:off x="261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4" name="Téglalap 13">
            <a:extLst>
              <a:ext uri="{FF2B5EF4-FFF2-40B4-BE49-F238E27FC236}">
                <a16:creationId xmlns:a16="http://schemas.microsoft.com/office/drawing/2014/main" id="{3FB720F9-55A9-5D6A-9F06-87D4F652B866}"/>
              </a:ext>
            </a:extLst>
          </p:cNvPr>
          <p:cNvSpPr/>
          <p:nvPr/>
        </p:nvSpPr>
        <p:spPr>
          <a:xfrm>
            <a:off x="292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5" name="Téglalap 14">
            <a:extLst>
              <a:ext uri="{FF2B5EF4-FFF2-40B4-BE49-F238E27FC236}">
                <a16:creationId xmlns:a16="http://schemas.microsoft.com/office/drawing/2014/main" id="{A1BB6309-B629-B86E-2972-235F8C9A5E1A}"/>
              </a:ext>
            </a:extLst>
          </p:cNvPr>
          <p:cNvSpPr/>
          <p:nvPr/>
        </p:nvSpPr>
        <p:spPr>
          <a:xfrm>
            <a:off x="323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6" name="Téglalap 15">
            <a:extLst>
              <a:ext uri="{FF2B5EF4-FFF2-40B4-BE49-F238E27FC236}">
                <a16:creationId xmlns:a16="http://schemas.microsoft.com/office/drawing/2014/main" id="{8273390B-87F1-76CD-FFE9-8C5E00C1FD79}"/>
              </a:ext>
            </a:extLst>
          </p:cNvPr>
          <p:cNvSpPr/>
          <p:nvPr/>
        </p:nvSpPr>
        <p:spPr>
          <a:xfrm>
            <a:off x="354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7" name="Téglalap 16">
            <a:extLst>
              <a:ext uri="{FF2B5EF4-FFF2-40B4-BE49-F238E27FC236}">
                <a16:creationId xmlns:a16="http://schemas.microsoft.com/office/drawing/2014/main" id="{4FE37860-F37D-9A21-E1A0-5594C5E0B239}"/>
              </a:ext>
            </a:extLst>
          </p:cNvPr>
          <p:cNvSpPr/>
          <p:nvPr/>
        </p:nvSpPr>
        <p:spPr>
          <a:xfrm>
            <a:off x="385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8" name="Téglalap 17">
            <a:extLst>
              <a:ext uri="{FF2B5EF4-FFF2-40B4-BE49-F238E27FC236}">
                <a16:creationId xmlns:a16="http://schemas.microsoft.com/office/drawing/2014/main" id="{7620F9FF-6656-3C4C-ED05-29380E0CADE1}"/>
              </a:ext>
            </a:extLst>
          </p:cNvPr>
          <p:cNvSpPr/>
          <p:nvPr/>
        </p:nvSpPr>
        <p:spPr>
          <a:xfrm>
            <a:off x="416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9" name="Téglalap 18">
            <a:extLst>
              <a:ext uri="{FF2B5EF4-FFF2-40B4-BE49-F238E27FC236}">
                <a16:creationId xmlns:a16="http://schemas.microsoft.com/office/drawing/2014/main" id="{255D5198-BB51-050D-47BF-8EF59885CC85}"/>
              </a:ext>
            </a:extLst>
          </p:cNvPr>
          <p:cNvSpPr/>
          <p:nvPr/>
        </p:nvSpPr>
        <p:spPr>
          <a:xfrm>
            <a:off x="447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0" name="Téglalap 19">
            <a:extLst>
              <a:ext uri="{FF2B5EF4-FFF2-40B4-BE49-F238E27FC236}">
                <a16:creationId xmlns:a16="http://schemas.microsoft.com/office/drawing/2014/main" id="{35E6E292-D55E-AB86-5B82-DF0FA22337E3}"/>
              </a:ext>
            </a:extLst>
          </p:cNvPr>
          <p:cNvSpPr/>
          <p:nvPr/>
        </p:nvSpPr>
        <p:spPr>
          <a:xfrm>
            <a:off x="478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1" name="Téglalap 20">
            <a:extLst>
              <a:ext uri="{FF2B5EF4-FFF2-40B4-BE49-F238E27FC236}">
                <a16:creationId xmlns:a16="http://schemas.microsoft.com/office/drawing/2014/main" id="{6DD0C718-2CAE-8F8F-C6BD-144626B3A7E3}"/>
              </a:ext>
            </a:extLst>
          </p:cNvPr>
          <p:cNvSpPr/>
          <p:nvPr/>
        </p:nvSpPr>
        <p:spPr>
          <a:xfrm>
            <a:off x="509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2" name="Téglalap 21">
            <a:extLst>
              <a:ext uri="{FF2B5EF4-FFF2-40B4-BE49-F238E27FC236}">
                <a16:creationId xmlns:a16="http://schemas.microsoft.com/office/drawing/2014/main" id="{B61B1F92-1389-7AF3-A085-131AEF037216}"/>
              </a:ext>
            </a:extLst>
          </p:cNvPr>
          <p:cNvSpPr/>
          <p:nvPr/>
        </p:nvSpPr>
        <p:spPr>
          <a:xfrm>
            <a:off x="540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3" name="Téglalap 22">
            <a:extLst>
              <a:ext uri="{FF2B5EF4-FFF2-40B4-BE49-F238E27FC236}">
                <a16:creationId xmlns:a16="http://schemas.microsoft.com/office/drawing/2014/main" id="{11788160-26EA-5BFF-D30F-C48230F80FA3}"/>
              </a:ext>
            </a:extLst>
          </p:cNvPr>
          <p:cNvSpPr/>
          <p:nvPr/>
        </p:nvSpPr>
        <p:spPr>
          <a:xfrm>
            <a:off x="571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4" name="Téglalap 23">
            <a:extLst>
              <a:ext uri="{FF2B5EF4-FFF2-40B4-BE49-F238E27FC236}">
                <a16:creationId xmlns:a16="http://schemas.microsoft.com/office/drawing/2014/main" id="{BDFD2C4B-FEFF-34B1-3C2A-4DE1EED2C71D}"/>
              </a:ext>
            </a:extLst>
          </p:cNvPr>
          <p:cNvSpPr/>
          <p:nvPr/>
        </p:nvSpPr>
        <p:spPr>
          <a:xfrm>
            <a:off x="602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5" name="Téglalap 24">
            <a:extLst>
              <a:ext uri="{FF2B5EF4-FFF2-40B4-BE49-F238E27FC236}">
                <a16:creationId xmlns:a16="http://schemas.microsoft.com/office/drawing/2014/main" id="{71B83DD9-E1B2-5D8F-42D1-6BFC2CD6A1A3}"/>
              </a:ext>
            </a:extLst>
          </p:cNvPr>
          <p:cNvSpPr/>
          <p:nvPr/>
        </p:nvSpPr>
        <p:spPr>
          <a:xfrm>
            <a:off x="633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6" name="Téglalap 25">
            <a:extLst>
              <a:ext uri="{FF2B5EF4-FFF2-40B4-BE49-F238E27FC236}">
                <a16:creationId xmlns:a16="http://schemas.microsoft.com/office/drawing/2014/main" id="{99218AF8-4520-C0C0-07CD-23FC43B58B3E}"/>
              </a:ext>
            </a:extLst>
          </p:cNvPr>
          <p:cNvSpPr/>
          <p:nvPr/>
        </p:nvSpPr>
        <p:spPr>
          <a:xfrm>
            <a:off x="664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7" name="Téglalap 26">
            <a:extLst>
              <a:ext uri="{FF2B5EF4-FFF2-40B4-BE49-F238E27FC236}">
                <a16:creationId xmlns:a16="http://schemas.microsoft.com/office/drawing/2014/main" id="{8992B461-A1D4-B413-20D4-B8F74E2CA151}"/>
              </a:ext>
            </a:extLst>
          </p:cNvPr>
          <p:cNvSpPr/>
          <p:nvPr/>
        </p:nvSpPr>
        <p:spPr>
          <a:xfrm>
            <a:off x="695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8" name="Téglalap 27">
            <a:extLst>
              <a:ext uri="{FF2B5EF4-FFF2-40B4-BE49-F238E27FC236}">
                <a16:creationId xmlns:a16="http://schemas.microsoft.com/office/drawing/2014/main" id="{ECC0793D-6509-605F-0112-A6E7FF44F683}"/>
              </a:ext>
            </a:extLst>
          </p:cNvPr>
          <p:cNvSpPr/>
          <p:nvPr/>
        </p:nvSpPr>
        <p:spPr>
          <a:xfrm>
            <a:off x="726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9" name="Téglalap 28">
            <a:extLst>
              <a:ext uri="{FF2B5EF4-FFF2-40B4-BE49-F238E27FC236}">
                <a16:creationId xmlns:a16="http://schemas.microsoft.com/office/drawing/2014/main" id="{4D637D51-7DA5-FF44-CA27-A19E0B99BAA8}"/>
              </a:ext>
            </a:extLst>
          </p:cNvPr>
          <p:cNvSpPr/>
          <p:nvPr/>
        </p:nvSpPr>
        <p:spPr>
          <a:xfrm>
            <a:off x="757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30" name="Téglalap 29">
            <a:extLst>
              <a:ext uri="{FF2B5EF4-FFF2-40B4-BE49-F238E27FC236}">
                <a16:creationId xmlns:a16="http://schemas.microsoft.com/office/drawing/2014/main" id="{8BBD91B3-A290-174E-911E-04D00001F0E3}"/>
              </a:ext>
            </a:extLst>
          </p:cNvPr>
          <p:cNvSpPr/>
          <p:nvPr/>
        </p:nvSpPr>
        <p:spPr>
          <a:xfrm>
            <a:off x="788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31" name="Téglalap 30">
            <a:extLst>
              <a:ext uri="{FF2B5EF4-FFF2-40B4-BE49-F238E27FC236}">
                <a16:creationId xmlns:a16="http://schemas.microsoft.com/office/drawing/2014/main" id="{961970AC-37B1-DB2F-F278-2FDDAA3471CD}"/>
              </a:ext>
            </a:extLst>
          </p:cNvPr>
          <p:cNvSpPr/>
          <p:nvPr/>
        </p:nvSpPr>
        <p:spPr>
          <a:xfrm>
            <a:off x="819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32" name="Téglalap 31">
            <a:extLst>
              <a:ext uri="{FF2B5EF4-FFF2-40B4-BE49-F238E27FC236}">
                <a16:creationId xmlns:a16="http://schemas.microsoft.com/office/drawing/2014/main" id="{713562D8-5421-8CD5-3EF4-03515D00B215}"/>
              </a:ext>
            </a:extLst>
          </p:cNvPr>
          <p:cNvSpPr/>
          <p:nvPr/>
        </p:nvSpPr>
        <p:spPr>
          <a:xfrm>
            <a:off x="850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33" name="Téglalap 32">
            <a:extLst>
              <a:ext uri="{FF2B5EF4-FFF2-40B4-BE49-F238E27FC236}">
                <a16:creationId xmlns:a16="http://schemas.microsoft.com/office/drawing/2014/main" id="{05BA42D1-8E06-D8A5-68E8-10D394147FCD}"/>
              </a:ext>
            </a:extLst>
          </p:cNvPr>
          <p:cNvSpPr/>
          <p:nvPr/>
        </p:nvSpPr>
        <p:spPr>
          <a:xfrm>
            <a:off x="881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34" name="Téglalap 33">
            <a:extLst>
              <a:ext uri="{FF2B5EF4-FFF2-40B4-BE49-F238E27FC236}">
                <a16:creationId xmlns:a16="http://schemas.microsoft.com/office/drawing/2014/main" id="{CB0CE6BA-E51D-7A7C-49AE-8A701E9CC98C}"/>
              </a:ext>
            </a:extLst>
          </p:cNvPr>
          <p:cNvSpPr/>
          <p:nvPr/>
        </p:nvSpPr>
        <p:spPr>
          <a:xfrm>
            <a:off x="9121585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" name="Téglalap 5">
            <a:extLst>
              <a:ext uri="{FF2B5EF4-FFF2-40B4-BE49-F238E27FC236}">
                <a16:creationId xmlns:a16="http://schemas.microsoft.com/office/drawing/2014/main" id="{6A799C31-830E-FA9E-F95A-74C245C93652}"/>
              </a:ext>
            </a:extLst>
          </p:cNvPr>
          <p:cNvSpPr/>
          <p:nvPr/>
        </p:nvSpPr>
        <p:spPr>
          <a:xfrm>
            <a:off x="4471585" y="2408483"/>
            <a:ext cx="288000" cy="288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E</a:t>
            </a:r>
          </a:p>
        </p:txBody>
      </p:sp>
      <p:sp>
        <p:nvSpPr>
          <p:cNvPr id="41" name="Téglalap 40">
            <a:extLst>
              <a:ext uri="{FF2B5EF4-FFF2-40B4-BE49-F238E27FC236}">
                <a16:creationId xmlns:a16="http://schemas.microsoft.com/office/drawing/2014/main" id="{902528C1-F2D0-91F8-2DC7-81041EBA8F78}"/>
              </a:ext>
            </a:extLst>
          </p:cNvPr>
          <p:cNvSpPr/>
          <p:nvPr/>
        </p:nvSpPr>
        <p:spPr>
          <a:xfrm>
            <a:off x="137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42" name="Téglalap 41">
            <a:extLst>
              <a:ext uri="{FF2B5EF4-FFF2-40B4-BE49-F238E27FC236}">
                <a16:creationId xmlns:a16="http://schemas.microsoft.com/office/drawing/2014/main" id="{3077C1AA-8F9D-6894-DEFE-5F2ED53CE5FF}"/>
              </a:ext>
            </a:extLst>
          </p:cNvPr>
          <p:cNvSpPr/>
          <p:nvPr/>
        </p:nvSpPr>
        <p:spPr>
          <a:xfrm>
            <a:off x="168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43" name="Téglalap 42">
            <a:extLst>
              <a:ext uri="{FF2B5EF4-FFF2-40B4-BE49-F238E27FC236}">
                <a16:creationId xmlns:a16="http://schemas.microsoft.com/office/drawing/2014/main" id="{27E1BF4A-88B8-E6DE-CD6C-857A8AE439AA}"/>
              </a:ext>
            </a:extLst>
          </p:cNvPr>
          <p:cNvSpPr/>
          <p:nvPr/>
        </p:nvSpPr>
        <p:spPr>
          <a:xfrm>
            <a:off x="199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46" name="Téglalap 45">
            <a:extLst>
              <a:ext uri="{FF2B5EF4-FFF2-40B4-BE49-F238E27FC236}">
                <a16:creationId xmlns:a16="http://schemas.microsoft.com/office/drawing/2014/main" id="{DFE48759-C745-9F80-F554-978AAAD71044}"/>
              </a:ext>
            </a:extLst>
          </p:cNvPr>
          <p:cNvSpPr/>
          <p:nvPr/>
        </p:nvSpPr>
        <p:spPr>
          <a:xfrm>
            <a:off x="292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47" name="Téglalap 46">
            <a:extLst>
              <a:ext uri="{FF2B5EF4-FFF2-40B4-BE49-F238E27FC236}">
                <a16:creationId xmlns:a16="http://schemas.microsoft.com/office/drawing/2014/main" id="{8B09C12A-0FC4-E0BB-CEF2-45BDB4990A38}"/>
              </a:ext>
            </a:extLst>
          </p:cNvPr>
          <p:cNvSpPr/>
          <p:nvPr/>
        </p:nvSpPr>
        <p:spPr>
          <a:xfrm>
            <a:off x="323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48" name="Téglalap 47">
            <a:extLst>
              <a:ext uri="{FF2B5EF4-FFF2-40B4-BE49-F238E27FC236}">
                <a16:creationId xmlns:a16="http://schemas.microsoft.com/office/drawing/2014/main" id="{21EF4BD8-C7FE-3E06-119A-10F99BFF0A10}"/>
              </a:ext>
            </a:extLst>
          </p:cNvPr>
          <p:cNvSpPr/>
          <p:nvPr/>
        </p:nvSpPr>
        <p:spPr>
          <a:xfrm>
            <a:off x="354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49" name="Téglalap 48">
            <a:extLst>
              <a:ext uri="{FF2B5EF4-FFF2-40B4-BE49-F238E27FC236}">
                <a16:creationId xmlns:a16="http://schemas.microsoft.com/office/drawing/2014/main" id="{44BC004C-64E2-BDD6-74C5-B5E9B6A9406D}"/>
              </a:ext>
            </a:extLst>
          </p:cNvPr>
          <p:cNvSpPr/>
          <p:nvPr/>
        </p:nvSpPr>
        <p:spPr>
          <a:xfrm>
            <a:off x="385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0" name="Téglalap 49">
            <a:extLst>
              <a:ext uri="{FF2B5EF4-FFF2-40B4-BE49-F238E27FC236}">
                <a16:creationId xmlns:a16="http://schemas.microsoft.com/office/drawing/2014/main" id="{768EB0CC-B3D0-F916-3EB5-F8DA98AEFA6D}"/>
              </a:ext>
            </a:extLst>
          </p:cNvPr>
          <p:cNvSpPr/>
          <p:nvPr/>
        </p:nvSpPr>
        <p:spPr>
          <a:xfrm>
            <a:off x="416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1" name="Téglalap 50">
            <a:extLst>
              <a:ext uri="{FF2B5EF4-FFF2-40B4-BE49-F238E27FC236}">
                <a16:creationId xmlns:a16="http://schemas.microsoft.com/office/drawing/2014/main" id="{2EFAB782-D8EE-33C8-C5D9-6C8411D4CCDA}"/>
              </a:ext>
            </a:extLst>
          </p:cNvPr>
          <p:cNvSpPr/>
          <p:nvPr/>
        </p:nvSpPr>
        <p:spPr>
          <a:xfrm>
            <a:off x="571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2" name="Téglalap 51">
            <a:extLst>
              <a:ext uri="{FF2B5EF4-FFF2-40B4-BE49-F238E27FC236}">
                <a16:creationId xmlns:a16="http://schemas.microsoft.com/office/drawing/2014/main" id="{F8031D71-F885-33BF-E1C5-802CEB02FEB7}"/>
              </a:ext>
            </a:extLst>
          </p:cNvPr>
          <p:cNvSpPr/>
          <p:nvPr/>
        </p:nvSpPr>
        <p:spPr>
          <a:xfrm>
            <a:off x="478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3" name="Téglalap 52">
            <a:extLst>
              <a:ext uri="{FF2B5EF4-FFF2-40B4-BE49-F238E27FC236}">
                <a16:creationId xmlns:a16="http://schemas.microsoft.com/office/drawing/2014/main" id="{2354B061-4B39-3112-7861-9C5894FF7572}"/>
              </a:ext>
            </a:extLst>
          </p:cNvPr>
          <p:cNvSpPr/>
          <p:nvPr/>
        </p:nvSpPr>
        <p:spPr>
          <a:xfrm>
            <a:off x="509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4" name="Téglalap 53">
            <a:extLst>
              <a:ext uri="{FF2B5EF4-FFF2-40B4-BE49-F238E27FC236}">
                <a16:creationId xmlns:a16="http://schemas.microsoft.com/office/drawing/2014/main" id="{B17E63A2-5F3F-54D0-91B7-6F9248A85959}"/>
              </a:ext>
            </a:extLst>
          </p:cNvPr>
          <p:cNvSpPr/>
          <p:nvPr/>
        </p:nvSpPr>
        <p:spPr>
          <a:xfrm>
            <a:off x="540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6" name="Téglalap 55">
            <a:extLst>
              <a:ext uri="{FF2B5EF4-FFF2-40B4-BE49-F238E27FC236}">
                <a16:creationId xmlns:a16="http://schemas.microsoft.com/office/drawing/2014/main" id="{DA233EF5-3628-6869-BEA8-82909D2D8FA1}"/>
              </a:ext>
            </a:extLst>
          </p:cNvPr>
          <p:cNvSpPr/>
          <p:nvPr/>
        </p:nvSpPr>
        <p:spPr>
          <a:xfrm>
            <a:off x="602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7" name="Téglalap 56">
            <a:extLst>
              <a:ext uri="{FF2B5EF4-FFF2-40B4-BE49-F238E27FC236}">
                <a16:creationId xmlns:a16="http://schemas.microsoft.com/office/drawing/2014/main" id="{8E92361A-A69E-6108-D5A9-AF1925D6DA92}"/>
              </a:ext>
            </a:extLst>
          </p:cNvPr>
          <p:cNvSpPr/>
          <p:nvPr/>
        </p:nvSpPr>
        <p:spPr>
          <a:xfrm>
            <a:off x="633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8" name="Téglalap 57">
            <a:extLst>
              <a:ext uri="{FF2B5EF4-FFF2-40B4-BE49-F238E27FC236}">
                <a16:creationId xmlns:a16="http://schemas.microsoft.com/office/drawing/2014/main" id="{D0BFDDE9-25A0-758E-171B-54DD24FDD775}"/>
              </a:ext>
            </a:extLst>
          </p:cNvPr>
          <p:cNvSpPr/>
          <p:nvPr/>
        </p:nvSpPr>
        <p:spPr>
          <a:xfrm>
            <a:off x="664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9" name="Téglalap 58">
            <a:extLst>
              <a:ext uri="{FF2B5EF4-FFF2-40B4-BE49-F238E27FC236}">
                <a16:creationId xmlns:a16="http://schemas.microsoft.com/office/drawing/2014/main" id="{02E74157-AF70-B7F6-96A7-1C04CE49E7BB}"/>
              </a:ext>
            </a:extLst>
          </p:cNvPr>
          <p:cNvSpPr/>
          <p:nvPr/>
        </p:nvSpPr>
        <p:spPr>
          <a:xfrm>
            <a:off x="9741561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0" name="Téglalap 59">
            <a:extLst>
              <a:ext uri="{FF2B5EF4-FFF2-40B4-BE49-F238E27FC236}">
                <a16:creationId xmlns:a16="http://schemas.microsoft.com/office/drawing/2014/main" id="{85D39C4C-E359-5E9F-FAAB-FB99C708FAFF}"/>
              </a:ext>
            </a:extLst>
          </p:cNvPr>
          <p:cNvSpPr/>
          <p:nvPr/>
        </p:nvSpPr>
        <p:spPr>
          <a:xfrm>
            <a:off x="726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1" name="Téglalap 60">
            <a:extLst>
              <a:ext uri="{FF2B5EF4-FFF2-40B4-BE49-F238E27FC236}">
                <a16:creationId xmlns:a16="http://schemas.microsoft.com/office/drawing/2014/main" id="{D0D4C10C-42B5-8C1D-F39A-A4F39B29EF9A}"/>
              </a:ext>
            </a:extLst>
          </p:cNvPr>
          <p:cNvSpPr/>
          <p:nvPr/>
        </p:nvSpPr>
        <p:spPr>
          <a:xfrm>
            <a:off x="757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2" name="Téglalap 61">
            <a:extLst>
              <a:ext uri="{FF2B5EF4-FFF2-40B4-BE49-F238E27FC236}">
                <a16:creationId xmlns:a16="http://schemas.microsoft.com/office/drawing/2014/main" id="{8D464D1D-DB49-4950-DBFC-8893C3B23255}"/>
              </a:ext>
            </a:extLst>
          </p:cNvPr>
          <p:cNvSpPr/>
          <p:nvPr/>
        </p:nvSpPr>
        <p:spPr>
          <a:xfrm>
            <a:off x="788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3" name="Téglalap 62">
            <a:extLst>
              <a:ext uri="{FF2B5EF4-FFF2-40B4-BE49-F238E27FC236}">
                <a16:creationId xmlns:a16="http://schemas.microsoft.com/office/drawing/2014/main" id="{10423084-D041-4862-D3C7-D55574949A03}"/>
              </a:ext>
            </a:extLst>
          </p:cNvPr>
          <p:cNvSpPr/>
          <p:nvPr/>
        </p:nvSpPr>
        <p:spPr>
          <a:xfrm>
            <a:off x="819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4" name="Téglalap 63">
            <a:extLst>
              <a:ext uri="{FF2B5EF4-FFF2-40B4-BE49-F238E27FC236}">
                <a16:creationId xmlns:a16="http://schemas.microsoft.com/office/drawing/2014/main" id="{21199E2C-10FE-FB57-8C63-380EE60CC6C6}"/>
              </a:ext>
            </a:extLst>
          </p:cNvPr>
          <p:cNvSpPr/>
          <p:nvPr/>
        </p:nvSpPr>
        <p:spPr>
          <a:xfrm>
            <a:off x="850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5" name="Téglalap 64">
            <a:extLst>
              <a:ext uri="{FF2B5EF4-FFF2-40B4-BE49-F238E27FC236}">
                <a16:creationId xmlns:a16="http://schemas.microsoft.com/office/drawing/2014/main" id="{00EECBDB-86A2-742E-D1B8-500C8813828F}"/>
              </a:ext>
            </a:extLst>
          </p:cNvPr>
          <p:cNvSpPr/>
          <p:nvPr/>
        </p:nvSpPr>
        <p:spPr>
          <a:xfrm>
            <a:off x="881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6" name="Téglalap 65">
            <a:extLst>
              <a:ext uri="{FF2B5EF4-FFF2-40B4-BE49-F238E27FC236}">
                <a16:creationId xmlns:a16="http://schemas.microsoft.com/office/drawing/2014/main" id="{37871049-D0D2-6AAF-9650-4230AC4DCDA5}"/>
              </a:ext>
            </a:extLst>
          </p:cNvPr>
          <p:cNvSpPr/>
          <p:nvPr/>
        </p:nvSpPr>
        <p:spPr>
          <a:xfrm>
            <a:off x="9121585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7" name="Téglalap 66">
            <a:extLst>
              <a:ext uri="{FF2B5EF4-FFF2-40B4-BE49-F238E27FC236}">
                <a16:creationId xmlns:a16="http://schemas.microsoft.com/office/drawing/2014/main" id="{2154B5C7-8B32-7350-B0F0-52E725890C97}"/>
              </a:ext>
            </a:extLst>
          </p:cNvPr>
          <p:cNvSpPr/>
          <p:nvPr/>
        </p:nvSpPr>
        <p:spPr>
          <a:xfrm>
            <a:off x="6951597" y="2408483"/>
            <a:ext cx="288000" cy="288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V</a:t>
            </a:r>
          </a:p>
        </p:txBody>
      </p:sp>
      <p:sp>
        <p:nvSpPr>
          <p:cNvPr id="68" name="Téglalap 67">
            <a:extLst>
              <a:ext uri="{FF2B5EF4-FFF2-40B4-BE49-F238E27FC236}">
                <a16:creationId xmlns:a16="http://schemas.microsoft.com/office/drawing/2014/main" id="{22A5C560-493C-1795-3042-373EBCA9EF74}"/>
              </a:ext>
            </a:extLst>
          </p:cNvPr>
          <p:cNvSpPr/>
          <p:nvPr/>
        </p:nvSpPr>
        <p:spPr>
          <a:xfrm>
            <a:off x="9431573" y="2408483"/>
            <a:ext cx="288000" cy="288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E</a:t>
            </a:r>
          </a:p>
        </p:txBody>
      </p:sp>
      <p:sp>
        <p:nvSpPr>
          <p:cNvPr id="69" name="Téglalap 68">
            <a:extLst>
              <a:ext uri="{FF2B5EF4-FFF2-40B4-BE49-F238E27FC236}">
                <a16:creationId xmlns:a16="http://schemas.microsoft.com/office/drawing/2014/main" id="{96DC1D71-A24F-2B6C-CC26-6001165A1F4E}"/>
              </a:ext>
            </a:extLst>
          </p:cNvPr>
          <p:cNvSpPr/>
          <p:nvPr/>
        </p:nvSpPr>
        <p:spPr>
          <a:xfrm>
            <a:off x="10049923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70" name="Téglalap 69">
            <a:extLst>
              <a:ext uri="{FF2B5EF4-FFF2-40B4-BE49-F238E27FC236}">
                <a16:creationId xmlns:a16="http://schemas.microsoft.com/office/drawing/2014/main" id="{B2028291-3FE1-EF36-7F34-136E9DE69D1E}"/>
              </a:ext>
            </a:extLst>
          </p:cNvPr>
          <p:cNvSpPr/>
          <p:nvPr/>
        </p:nvSpPr>
        <p:spPr>
          <a:xfrm>
            <a:off x="10358285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71" name="Téglalap 70">
            <a:extLst>
              <a:ext uri="{FF2B5EF4-FFF2-40B4-BE49-F238E27FC236}">
                <a16:creationId xmlns:a16="http://schemas.microsoft.com/office/drawing/2014/main" id="{5BCB945E-A67F-A6BC-BFD0-CCA6531D030A}"/>
              </a:ext>
            </a:extLst>
          </p:cNvPr>
          <p:cNvSpPr/>
          <p:nvPr/>
        </p:nvSpPr>
        <p:spPr>
          <a:xfrm>
            <a:off x="10668285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72" name="Téglalap 71">
            <a:extLst>
              <a:ext uri="{FF2B5EF4-FFF2-40B4-BE49-F238E27FC236}">
                <a16:creationId xmlns:a16="http://schemas.microsoft.com/office/drawing/2014/main" id="{ADFC7D5E-E0F5-B253-09C4-55858D66AEE9}"/>
              </a:ext>
            </a:extLst>
          </p:cNvPr>
          <p:cNvSpPr/>
          <p:nvPr/>
        </p:nvSpPr>
        <p:spPr>
          <a:xfrm>
            <a:off x="10978285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73" name="Téglalap 72">
            <a:extLst>
              <a:ext uri="{FF2B5EF4-FFF2-40B4-BE49-F238E27FC236}">
                <a16:creationId xmlns:a16="http://schemas.microsoft.com/office/drawing/2014/main" id="{2CB6C159-0D98-47D0-D2D0-0E1CE5363361}"/>
              </a:ext>
            </a:extLst>
          </p:cNvPr>
          <p:cNvSpPr/>
          <p:nvPr/>
        </p:nvSpPr>
        <p:spPr>
          <a:xfrm>
            <a:off x="11288285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74" name="Téglalap 73">
            <a:extLst>
              <a:ext uri="{FF2B5EF4-FFF2-40B4-BE49-F238E27FC236}">
                <a16:creationId xmlns:a16="http://schemas.microsoft.com/office/drawing/2014/main" id="{E96B9553-8872-3C6D-8267-1206A838E9F2}"/>
              </a:ext>
            </a:extLst>
          </p:cNvPr>
          <p:cNvSpPr/>
          <p:nvPr/>
        </p:nvSpPr>
        <p:spPr>
          <a:xfrm>
            <a:off x="11598273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77" name="Szövegdoboz 76">
            <a:extLst>
              <a:ext uri="{FF2B5EF4-FFF2-40B4-BE49-F238E27FC236}">
                <a16:creationId xmlns:a16="http://schemas.microsoft.com/office/drawing/2014/main" id="{8060062D-0132-3B79-5745-838BD786DB55}"/>
              </a:ext>
            </a:extLst>
          </p:cNvPr>
          <p:cNvSpPr txBox="1"/>
          <p:nvPr/>
        </p:nvSpPr>
        <p:spPr>
          <a:xfrm>
            <a:off x="1340410" y="1441526"/>
            <a:ext cx="2423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.</a:t>
            </a:r>
          </a:p>
          <a:p>
            <a:r>
              <a:rPr lang="hu-HU" dirty="0"/>
              <a:t>.</a:t>
            </a:r>
          </a:p>
          <a:p>
            <a:r>
              <a:rPr lang="hu-HU" dirty="0"/>
              <a:t>.</a:t>
            </a:r>
          </a:p>
        </p:txBody>
      </p:sp>
      <p:sp>
        <p:nvSpPr>
          <p:cNvPr id="80" name="Téglalap 79">
            <a:extLst>
              <a:ext uri="{FF2B5EF4-FFF2-40B4-BE49-F238E27FC236}">
                <a16:creationId xmlns:a16="http://schemas.microsoft.com/office/drawing/2014/main" id="{2A9A9CF9-5163-E666-5522-44BF2B1B047D}"/>
              </a:ext>
            </a:extLst>
          </p:cNvPr>
          <p:cNvSpPr/>
          <p:nvPr/>
        </p:nvSpPr>
        <p:spPr>
          <a:xfrm>
            <a:off x="2301585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</a:t>
            </a:r>
          </a:p>
        </p:txBody>
      </p:sp>
      <p:sp>
        <p:nvSpPr>
          <p:cNvPr id="81" name="Téglalap 80">
            <a:extLst>
              <a:ext uri="{FF2B5EF4-FFF2-40B4-BE49-F238E27FC236}">
                <a16:creationId xmlns:a16="http://schemas.microsoft.com/office/drawing/2014/main" id="{3ADA6D15-9635-6E6C-CD33-A31C0875FDDD}"/>
              </a:ext>
            </a:extLst>
          </p:cNvPr>
          <p:cNvSpPr/>
          <p:nvPr/>
        </p:nvSpPr>
        <p:spPr>
          <a:xfrm>
            <a:off x="4471585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10</a:t>
            </a:r>
          </a:p>
        </p:txBody>
      </p:sp>
      <p:sp>
        <p:nvSpPr>
          <p:cNvPr id="82" name="Téglalap 81">
            <a:extLst>
              <a:ext uri="{FF2B5EF4-FFF2-40B4-BE49-F238E27FC236}">
                <a16:creationId xmlns:a16="http://schemas.microsoft.com/office/drawing/2014/main" id="{B0B40380-6486-D748-AE4E-B22A955B1800}"/>
              </a:ext>
            </a:extLst>
          </p:cNvPr>
          <p:cNvSpPr/>
          <p:nvPr/>
        </p:nvSpPr>
        <p:spPr>
          <a:xfrm>
            <a:off x="137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0</a:t>
            </a:r>
          </a:p>
        </p:txBody>
      </p:sp>
      <p:sp>
        <p:nvSpPr>
          <p:cNvPr id="83" name="Téglalap 82">
            <a:extLst>
              <a:ext uri="{FF2B5EF4-FFF2-40B4-BE49-F238E27FC236}">
                <a16:creationId xmlns:a16="http://schemas.microsoft.com/office/drawing/2014/main" id="{069B42CC-BAA0-1902-F0F9-06204FE29A28}"/>
              </a:ext>
            </a:extLst>
          </p:cNvPr>
          <p:cNvSpPr/>
          <p:nvPr/>
        </p:nvSpPr>
        <p:spPr>
          <a:xfrm>
            <a:off x="168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</a:t>
            </a:r>
          </a:p>
        </p:txBody>
      </p:sp>
      <p:sp>
        <p:nvSpPr>
          <p:cNvPr id="84" name="Téglalap 83">
            <a:extLst>
              <a:ext uri="{FF2B5EF4-FFF2-40B4-BE49-F238E27FC236}">
                <a16:creationId xmlns:a16="http://schemas.microsoft.com/office/drawing/2014/main" id="{4918AE20-A3B0-1DF7-2D26-246505987FAC}"/>
              </a:ext>
            </a:extLst>
          </p:cNvPr>
          <p:cNvSpPr/>
          <p:nvPr/>
        </p:nvSpPr>
        <p:spPr>
          <a:xfrm>
            <a:off x="199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</a:t>
            </a:r>
          </a:p>
        </p:txBody>
      </p:sp>
      <p:sp>
        <p:nvSpPr>
          <p:cNvPr id="85" name="Téglalap 84">
            <a:extLst>
              <a:ext uri="{FF2B5EF4-FFF2-40B4-BE49-F238E27FC236}">
                <a16:creationId xmlns:a16="http://schemas.microsoft.com/office/drawing/2014/main" id="{1E9495EE-8498-2FC9-6C73-3304627015BB}"/>
              </a:ext>
            </a:extLst>
          </p:cNvPr>
          <p:cNvSpPr/>
          <p:nvPr/>
        </p:nvSpPr>
        <p:spPr>
          <a:xfrm>
            <a:off x="261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4</a:t>
            </a:r>
          </a:p>
        </p:txBody>
      </p:sp>
      <p:sp>
        <p:nvSpPr>
          <p:cNvPr id="86" name="Téglalap 85">
            <a:extLst>
              <a:ext uri="{FF2B5EF4-FFF2-40B4-BE49-F238E27FC236}">
                <a16:creationId xmlns:a16="http://schemas.microsoft.com/office/drawing/2014/main" id="{73905D33-D0C2-4C47-2EC7-8170BC6FB55F}"/>
              </a:ext>
            </a:extLst>
          </p:cNvPr>
          <p:cNvSpPr/>
          <p:nvPr/>
        </p:nvSpPr>
        <p:spPr>
          <a:xfrm>
            <a:off x="292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5</a:t>
            </a:r>
          </a:p>
        </p:txBody>
      </p:sp>
      <p:sp>
        <p:nvSpPr>
          <p:cNvPr id="87" name="Téglalap 86">
            <a:extLst>
              <a:ext uri="{FF2B5EF4-FFF2-40B4-BE49-F238E27FC236}">
                <a16:creationId xmlns:a16="http://schemas.microsoft.com/office/drawing/2014/main" id="{446F51CB-1EBE-10BE-5C1B-522ED1D2DBBD}"/>
              </a:ext>
            </a:extLst>
          </p:cNvPr>
          <p:cNvSpPr/>
          <p:nvPr/>
        </p:nvSpPr>
        <p:spPr>
          <a:xfrm>
            <a:off x="323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6</a:t>
            </a:r>
          </a:p>
        </p:txBody>
      </p:sp>
      <p:sp>
        <p:nvSpPr>
          <p:cNvPr id="88" name="Téglalap 87">
            <a:extLst>
              <a:ext uri="{FF2B5EF4-FFF2-40B4-BE49-F238E27FC236}">
                <a16:creationId xmlns:a16="http://schemas.microsoft.com/office/drawing/2014/main" id="{4B0B6D36-A616-A756-B4F6-238798C565D7}"/>
              </a:ext>
            </a:extLst>
          </p:cNvPr>
          <p:cNvSpPr/>
          <p:nvPr/>
        </p:nvSpPr>
        <p:spPr>
          <a:xfrm>
            <a:off x="354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7</a:t>
            </a:r>
          </a:p>
        </p:txBody>
      </p:sp>
      <p:sp>
        <p:nvSpPr>
          <p:cNvPr id="89" name="Téglalap 88">
            <a:extLst>
              <a:ext uri="{FF2B5EF4-FFF2-40B4-BE49-F238E27FC236}">
                <a16:creationId xmlns:a16="http://schemas.microsoft.com/office/drawing/2014/main" id="{DDCDE985-BFFE-2604-D4A2-FDA0A8B52BB5}"/>
              </a:ext>
            </a:extLst>
          </p:cNvPr>
          <p:cNvSpPr/>
          <p:nvPr/>
        </p:nvSpPr>
        <p:spPr>
          <a:xfrm>
            <a:off x="385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8</a:t>
            </a:r>
          </a:p>
        </p:txBody>
      </p:sp>
      <p:sp>
        <p:nvSpPr>
          <p:cNvPr id="90" name="Téglalap 89">
            <a:extLst>
              <a:ext uri="{FF2B5EF4-FFF2-40B4-BE49-F238E27FC236}">
                <a16:creationId xmlns:a16="http://schemas.microsoft.com/office/drawing/2014/main" id="{F0180B5C-6FAD-7803-3CAB-B4A8A7373C7C}"/>
              </a:ext>
            </a:extLst>
          </p:cNvPr>
          <p:cNvSpPr/>
          <p:nvPr/>
        </p:nvSpPr>
        <p:spPr>
          <a:xfrm>
            <a:off x="416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9</a:t>
            </a:r>
          </a:p>
        </p:txBody>
      </p:sp>
      <p:sp>
        <p:nvSpPr>
          <p:cNvPr id="91" name="Téglalap 90">
            <a:extLst>
              <a:ext uri="{FF2B5EF4-FFF2-40B4-BE49-F238E27FC236}">
                <a16:creationId xmlns:a16="http://schemas.microsoft.com/office/drawing/2014/main" id="{AB7E8C1D-5B83-211A-372D-CBA7749A56C1}"/>
              </a:ext>
            </a:extLst>
          </p:cNvPr>
          <p:cNvSpPr/>
          <p:nvPr/>
        </p:nvSpPr>
        <p:spPr>
          <a:xfrm>
            <a:off x="571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14</a:t>
            </a:r>
          </a:p>
        </p:txBody>
      </p:sp>
      <p:sp>
        <p:nvSpPr>
          <p:cNvPr id="92" name="Téglalap 91">
            <a:extLst>
              <a:ext uri="{FF2B5EF4-FFF2-40B4-BE49-F238E27FC236}">
                <a16:creationId xmlns:a16="http://schemas.microsoft.com/office/drawing/2014/main" id="{13A82F84-D7D2-0B15-8D09-D0CF1EE576A3}"/>
              </a:ext>
            </a:extLst>
          </p:cNvPr>
          <p:cNvSpPr/>
          <p:nvPr/>
        </p:nvSpPr>
        <p:spPr>
          <a:xfrm>
            <a:off x="478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11</a:t>
            </a:r>
          </a:p>
        </p:txBody>
      </p:sp>
      <p:sp>
        <p:nvSpPr>
          <p:cNvPr id="93" name="Téglalap 92">
            <a:extLst>
              <a:ext uri="{FF2B5EF4-FFF2-40B4-BE49-F238E27FC236}">
                <a16:creationId xmlns:a16="http://schemas.microsoft.com/office/drawing/2014/main" id="{58DA06C9-9A82-D259-52C3-302702A65049}"/>
              </a:ext>
            </a:extLst>
          </p:cNvPr>
          <p:cNvSpPr/>
          <p:nvPr/>
        </p:nvSpPr>
        <p:spPr>
          <a:xfrm>
            <a:off x="509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12</a:t>
            </a:r>
          </a:p>
        </p:txBody>
      </p:sp>
      <p:sp>
        <p:nvSpPr>
          <p:cNvPr id="94" name="Téglalap 93">
            <a:extLst>
              <a:ext uri="{FF2B5EF4-FFF2-40B4-BE49-F238E27FC236}">
                <a16:creationId xmlns:a16="http://schemas.microsoft.com/office/drawing/2014/main" id="{9128CB45-D879-4E5F-0274-6246C5D0E89E}"/>
              </a:ext>
            </a:extLst>
          </p:cNvPr>
          <p:cNvSpPr/>
          <p:nvPr/>
        </p:nvSpPr>
        <p:spPr>
          <a:xfrm>
            <a:off x="540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13</a:t>
            </a:r>
          </a:p>
        </p:txBody>
      </p:sp>
      <p:sp>
        <p:nvSpPr>
          <p:cNvPr id="95" name="Téglalap 94">
            <a:extLst>
              <a:ext uri="{FF2B5EF4-FFF2-40B4-BE49-F238E27FC236}">
                <a16:creationId xmlns:a16="http://schemas.microsoft.com/office/drawing/2014/main" id="{CA51DCDF-1326-DE61-4A44-C6CAD003CA0E}"/>
              </a:ext>
            </a:extLst>
          </p:cNvPr>
          <p:cNvSpPr/>
          <p:nvPr/>
        </p:nvSpPr>
        <p:spPr>
          <a:xfrm>
            <a:off x="602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15</a:t>
            </a:r>
          </a:p>
        </p:txBody>
      </p:sp>
      <p:sp>
        <p:nvSpPr>
          <p:cNvPr id="96" name="Téglalap 95">
            <a:extLst>
              <a:ext uri="{FF2B5EF4-FFF2-40B4-BE49-F238E27FC236}">
                <a16:creationId xmlns:a16="http://schemas.microsoft.com/office/drawing/2014/main" id="{F669D4BA-604C-EB22-4993-49FE26D061E0}"/>
              </a:ext>
            </a:extLst>
          </p:cNvPr>
          <p:cNvSpPr/>
          <p:nvPr/>
        </p:nvSpPr>
        <p:spPr>
          <a:xfrm>
            <a:off x="633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16</a:t>
            </a:r>
          </a:p>
        </p:txBody>
      </p:sp>
      <p:sp>
        <p:nvSpPr>
          <p:cNvPr id="97" name="Téglalap 96">
            <a:extLst>
              <a:ext uri="{FF2B5EF4-FFF2-40B4-BE49-F238E27FC236}">
                <a16:creationId xmlns:a16="http://schemas.microsoft.com/office/drawing/2014/main" id="{2F97C36D-6826-1098-0908-C7B44C1761C4}"/>
              </a:ext>
            </a:extLst>
          </p:cNvPr>
          <p:cNvSpPr/>
          <p:nvPr/>
        </p:nvSpPr>
        <p:spPr>
          <a:xfrm>
            <a:off x="664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17</a:t>
            </a:r>
          </a:p>
        </p:txBody>
      </p:sp>
      <p:sp>
        <p:nvSpPr>
          <p:cNvPr id="98" name="Téglalap 97">
            <a:extLst>
              <a:ext uri="{FF2B5EF4-FFF2-40B4-BE49-F238E27FC236}">
                <a16:creationId xmlns:a16="http://schemas.microsoft.com/office/drawing/2014/main" id="{22710997-B538-1F41-0029-26CE6E87C0CD}"/>
              </a:ext>
            </a:extLst>
          </p:cNvPr>
          <p:cNvSpPr/>
          <p:nvPr/>
        </p:nvSpPr>
        <p:spPr>
          <a:xfrm>
            <a:off x="9741561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27</a:t>
            </a:r>
          </a:p>
        </p:txBody>
      </p:sp>
      <p:sp>
        <p:nvSpPr>
          <p:cNvPr id="99" name="Téglalap 98">
            <a:extLst>
              <a:ext uri="{FF2B5EF4-FFF2-40B4-BE49-F238E27FC236}">
                <a16:creationId xmlns:a16="http://schemas.microsoft.com/office/drawing/2014/main" id="{755904D6-5DC7-CB44-AF55-D92323C0F9E6}"/>
              </a:ext>
            </a:extLst>
          </p:cNvPr>
          <p:cNvSpPr/>
          <p:nvPr/>
        </p:nvSpPr>
        <p:spPr>
          <a:xfrm>
            <a:off x="726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19</a:t>
            </a:r>
          </a:p>
        </p:txBody>
      </p:sp>
      <p:sp>
        <p:nvSpPr>
          <p:cNvPr id="100" name="Téglalap 99">
            <a:extLst>
              <a:ext uri="{FF2B5EF4-FFF2-40B4-BE49-F238E27FC236}">
                <a16:creationId xmlns:a16="http://schemas.microsoft.com/office/drawing/2014/main" id="{9D0E71C4-F2E1-89CB-5E3D-B6982C8F9168}"/>
              </a:ext>
            </a:extLst>
          </p:cNvPr>
          <p:cNvSpPr/>
          <p:nvPr/>
        </p:nvSpPr>
        <p:spPr>
          <a:xfrm>
            <a:off x="757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20</a:t>
            </a:r>
          </a:p>
        </p:txBody>
      </p:sp>
      <p:sp>
        <p:nvSpPr>
          <p:cNvPr id="101" name="Téglalap 100">
            <a:extLst>
              <a:ext uri="{FF2B5EF4-FFF2-40B4-BE49-F238E27FC236}">
                <a16:creationId xmlns:a16="http://schemas.microsoft.com/office/drawing/2014/main" id="{AD5555D2-07CD-529A-E912-9B250C374A23}"/>
              </a:ext>
            </a:extLst>
          </p:cNvPr>
          <p:cNvSpPr/>
          <p:nvPr/>
        </p:nvSpPr>
        <p:spPr>
          <a:xfrm>
            <a:off x="788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21</a:t>
            </a:r>
          </a:p>
        </p:txBody>
      </p:sp>
      <p:sp>
        <p:nvSpPr>
          <p:cNvPr id="102" name="Téglalap 101">
            <a:extLst>
              <a:ext uri="{FF2B5EF4-FFF2-40B4-BE49-F238E27FC236}">
                <a16:creationId xmlns:a16="http://schemas.microsoft.com/office/drawing/2014/main" id="{B8971B8F-9A72-B120-8F55-EDE9391BE729}"/>
              </a:ext>
            </a:extLst>
          </p:cNvPr>
          <p:cNvSpPr/>
          <p:nvPr/>
        </p:nvSpPr>
        <p:spPr>
          <a:xfrm>
            <a:off x="819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22</a:t>
            </a:r>
          </a:p>
        </p:txBody>
      </p:sp>
      <p:sp>
        <p:nvSpPr>
          <p:cNvPr id="103" name="Téglalap 102">
            <a:extLst>
              <a:ext uri="{FF2B5EF4-FFF2-40B4-BE49-F238E27FC236}">
                <a16:creationId xmlns:a16="http://schemas.microsoft.com/office/drawing/2014/main" id="{C13E9397-9819-A0F6-6ADA-BD58A260DDA2}"/>
              </a:ext>
            </a:extLst>
          </p:cNvPr>
          <p:cNvSpPr/>
          <p:nvPr/>
        </p:nvSpPr>
        <p:spPr>
          <a:xfrm>
            <a:off x="850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23</a:t>
            </a:r>
          </a:p>
        </p:txBody>
      </p:sp>
      <p:sp>
        <p:nvSpPr>
          <p:cNvPr id="104" name="Téglalap 103">
            <a:extLst>
              <a:ext uri="{FF2B5EF4-FFF2-40B4-BE49-F238E27FC236}">
                <a16:creationId xmlns:a16="http://schemas.microsoft.com/office/drawing/2014/main" id="{98DEAA05-3745-2178-E33B-2C8BBE5BF5D8}"/>
              </a:ext>
            </a:extLst>
          </p:cNvPr>
          <p:cNvSpPr/>
          <p:nvPr/>
        </p:nvSpPr>
        <p:spPr>
          <a:xfrm>
            <a:off x="881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24</a:t>
            </a:r>
          </a:p>
        </p:txBody>
      </p:sp>
      <p:sp>
        <p:nvSpPr>
          <p:cNvPr id="105" name="Téglalap 104">
            <a:extLst>
              <a:ext uri="{FF2B5EF4-FFF2-40B4-BE49-F238E27FC236}">
                <a16:creationId xmlns:a16="http://schemas.microsoft.com/office/drawing/2014/main" id="{33AE6200-7393-D697-AE51-DCAAF493531D}"/>
              </a:ext>
            </a:extLst>
          </p:cNvPr>
          <p:cNvSpPr/>
          <p:nvPr/>
        </p:nvSpPr>
        <p:spPr>
          <a:xfrm>
            <a:off x="9121585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25</a:t>
            </a:r>
          </a:p>
        </p:txBody>
      </p:sp>
      <p:sp>
        <p:nvSpPr>
          <p:cNvPr id="106" name="Téglalap 105">
            <a:extLst>
              <a:ext uri="{FF2B5EF4-FFF2-40B4-BE49-F238E27FC236}">
                <a16:creationId xmlns:a16="http://schemas.microsoft.com/office/drawing/2014/main" id="{C6C34EE9-79CF-DB11-7436-FDBB5DE59F35}"/>
              </a:ext>
            </a:extLst>
          </p:cNvPr>
          <p:cNvSpPr/>
          <p:nvPr/>
        </p:nvSpPr>
        <p:spPr>
          <a:xfrm>
            <a:off x="6951597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18</a:t>
            </a:r>
          </a:p>
        </p:txBody>
      </p:sp>
      <p:sp>
        <p:nvSpPr>
          <p:cNvPr id="107" name="Téglalap 106">
            <a:extLst>
              <a:ext uri="{FF2B5EF4-FFF2-40B4-BE49-F238E27FC236}">
                <a16:creationId xmlns:a16="http://schemas.microsoft.com/office/drawing/2014/main" id="{A7D2C8DB-0191-E66A-0E0B-98BC6A484DC5}"/>
              </a:ext>
            </a:extLst>
          </p:cNvPr>
          <p:cNvSpPr/>
          <p:nvPr/>
        </p:nvSpPr>
        <p:spPr>
          <a:xfrm>
            <a:off x="9431573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26</a:t>
            </a:r>
          </a:p>
        </p:txBody>
      </p:sp>
      <p:sp>
        <p:nvSpPr>
          <p:cNvPr id="108" name="Téglalap 107">
            <a:extLst>
              <a:ext uri="{FF2B5EF4-FFF2-40B4-BE49-F238E27FC236}">
                <a16:creationId xmlns:a16="http://schemas.microsoft.com/office/drawing/2014/main" id="{69750A35-2EDB-241F-9DE5-BCB6EBE6866D}"/>
              </a:ext>
            </a:extLst>
          </p:cNvPr>
          <p:cNvSpPr/>
          <p:nvPr/>
        </p:nvSpPr>
        <p:spPr>
          <a:xfrm>
            <a:off x="10049923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28</a:t>
            </a:r>
          </a:p>
        </p:txBody>
      </p:sp>
      <p:sp>
        <p:nvSpPr>
          <p:cNvPr id="109" name="Téglalap 108">
            <a:extLst>
              <a:ext uri="{FF2B5EF4-FFF2-40B4-BE49-F238E27FC236}">
                <a16:creationId xmlns:a16="http://schemas.microsoft.com/office/drawing/2014/main" id="{7722A74D-4910-A6EC-4B69-E68060068BE1}"/>
              </a:ext>
            </a:extLst>
          </p:cNvPr>
          <p:cNvSpPr/>
          <p:nvPr/>
        </p:nvSpPr>
        <p:spPr>
          <a:xfrm>
            <a:off x="10358285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29</a:t>
            </a:r>
          </a:p>
        </p:txBody>
      </p:sp>
      <p:sp>
        <p:nvSpPr>
          <p:cNvPr id="110" name="Téglalap 109">
            <a:extLst>
              <a:ext uri="{FF2B5EF4-FFF2-40B4-BE49-F238E27FC236}">
                <a16:creationId xmlns:a16="http://schemas.microsoft.com/office/drawing/2014/main" id="{71561CA9-4B6C-3E78-09C4-1EAE73B62BD7}"/>
              </a:ext>
            </a:extLst>
          </p:cNvPr>
          <p:cNvSpPr/>
          <p:nvPr/>
        </p:nvSpPr>
        <p:spPr>
          <a:xfrm>
            <a:off x="10668285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30</a:t>
            </a:r>
          </a:p>
        </p:txBody>
      </p:sp>
      <p:sp>
        <p:nvSpPr>
          <p:cNvPr id="111" name="Téglalap 110">
            <a:extLst>
              <a:ext uri="{FF2B5EF4-FFF2-40B4-BE49-F238E27FC236}">
                <a16:creationId xmlns:a16="http://schemas.microsoft.com/office/drawing/2014/main" id="{4352C95C-937E-C5F9-2F5B-504968197F83}"/>
              </a:ext>
            </a:extLst>
          </p:cNvPr>
          <p:cNvSpPr/>
          <p:nvPr/>
        </p:nvSpPr>
        <p:spPr>
          <a:xfrm>
            <a:off x="10978285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31</a:t>
            </a:r>
          </a:p>
        </p:txBody>
      </p:sp>
      <p:sp>
        <p:nvSpPr>
          <p:cNvPr id="112" name="Téglalap 111">
            <a:extLst>
              <a:ext uri="{FF2B5EF4-FFF2-40B4-BE49-F238E27FC236}">
                <a16:creationId xmlns:a16="http://schemas.microsoft.com/office/drawing/2014/main" id="{C15340F2-1744-0866-CFD6-854D0B600F34}"/>
              </a:ext>
            </a:extLst>
          </p:cNvPr>
          <p:cNvSpPr/>
          <p:nvPr/>
        </p:nvSpPr>
        <p:spPr>
          <a:xfrm>
            <a:off x="11288285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32</a:t>
            </a:r>
          </a:p>
        </p:txBody>
      </p:sp>
      <p:sp>
        <p:nvSpPr>
          <p:cNvPr id="113" name="Téglalap 112">
            <a:extLst>
              <a:ext uri="{FF2B5EF4-FFF2-40B4-BE49-F238E27FC236}">
                <a16:creationId xmlns:a16="http://schemas.microsoft.com/office/drawing/2014/main" id="{DF54223F-8F7A-3BCD-4CED-60C1B481BD1B}"/>
              </a:ext>
            </a:extLst>
          </p:cNvPr>
          <p:cNvSpPr/>
          <p:nvPr/>
        </p:nvSpPr>
        <p:spPr>
          <a:xfrm>
            <a:off x="11598273" y="84972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33</a:t>
            </a:r>
          </a:p>
        </p:txBody>
      </p:sp>
      <p:cxnSp>
        <p:nvCxnSpPr>
          <p:cNvPr id="115" name="Egyenes összekötő 114">
            <a:extLst>
              <a:ext uri="{FF2B5EF4-FFF2-40B4-BE49-F238E27FC236}">
                <a16:creationId xmlns:a16="http://schemas.microsoft.com/office/drawing/2014/main" id="{AA4F7531-C6C5-C9B7-CD69-44B684E70E84}"/>
              </a:ext>
            </a:extLst>
          </p:cNvPr>
          <p:cNvCxnSpPr>
            <a:cxnSpLocks/>
          </p:cNvCxnSpPr>
          <p:nvPr/>
        </p:nvCxnSpPr>
        <p:spPr>
          <a:xfrm>
            <a:off x="1371597" y="769464"/>
            <a:ext cx="0" cy="2068627"/>
          </a:xfrm>
          <a:prstGeom prst="line">
            <a:avLst/>
          </a:prstGeom>
          <a:ln>
            <a:solidFill>
              <a:srgbClr val="FF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Egyenes összekötő 116">
            <a:extLst>
              <a:ext uri="{FF2B5EF4-FFF2-40B4-BE49-F238E27FC236}">
                <a16:creationId xmlns:a16="http://schemas.microsoft.com/office/drawing/2014/main" id="{C56265A9-351D-F2C8-0AC5-9AC5539D0D30}"/>
              </a:ext>
            </a:extLst>
          </p:cNvPr>
          <p:cNvCxnSpPr>
            <a:cxnSpLocks/>
          </p:cNvCxnSpPr>
          <p:nvPr/>
        </p:nvCxnSpPr>
        <p:spPr>
          <a:xfrm>
            <a:off x="11886273" y="769464"/>
            <a:ext cx="0" cy="2068627"/>
          </a:xfrm>
          <a:prstGeom prst="line">
            <a:avLst/>
          </a:prstGeom>
          <a:ln>
            <a:solidFill>
              <a:srgbClr val="FF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Szövegdoboz 117">
            <a:extLst>
              <a:ext uri="{FF2B5EF4-FFF2-40B4-BE49-F238E27FC236}">
                <a16:creationId xmlns:a16="http://schemas.microsoft.com/office/drawing/2014/main" id="{C3454941-F3A2-4D95-A01C-80F881756A77}"/>
              </a:ext>
            </a:extLst>
          </p:cNvPr>
          <p:cNvSpPr txBox="1"/>
          <p:nvPr/>
        </p:nvSpPr>
        <p:spPr>
          <a:xfrm>
            <a:off x="749578" y="849723"/>
            <a:ext cx="581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dirty="0"/>
              <a:t>index</a:t>
            </a:r>
            <a:endParaRPr lang="hu-HU" dirty="0"/>
          </a:p>
        </p:txBody>
      </p:sp>
      <p:sp>
        <p:nvSpPr>
          <p:cNvPr id="119" name="Téglalap 118">
            <a:extLst>
              <a:ext uri="{FF2B5EF4-FFF2-40B4-BE49-F238E27FC236}">
                <a16:creationId xmlns:a16="http://schemas.microsoft.com/office/drawing/2014/main" id="{3C837BB6-F8DC-FCE3-E941-0B0458746F32}"/>
              </a:ext>
            </a:extLst>
          </p:cNvPr>
          <p:cNvSpPr/>
          <p:nvPr/>
        </p:nvSpPr>
        <p:spPr>
          <a:xfrm>
            <a:off x="903384" y="1297526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0</a:t>
            </a:r>
          </a:p>
        </p:txBody>
      </p:sp>
      <p:sp>
        <p:nvSpPr>
          <p:cNvPr id="120" name="Téglalap 119">
            <a:extLst>
              <a:ext uri="{FF2B5EF4-FFF2-40B4-BE49-F238E27FC236}">
                <a16:creationId xmlns:a16="http://schemas.microsoft.com/office/drawing/2014/main" id="{3C845D2F-C5A7-1BBA-F2C8-85174A36840A}"/>
              </a:ext>
            </a:extLst>
          </p:cNvPr>
          <p:cNvSpPr/>
          <p:nvPr/>
        </p:nvSpPr>
        <p:spPr>
          <a:xfrm>
            <a:off x="914299" y="1659777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</a:t>
            </a:r>
          </a:p>
        </p:txBody>
      </p:sp>
      <p:sp>
        <p:nvSpPr>
          <p:cNvPr id="121" name="Szövegdoboz 120">
            <a:extLst>
              <a:ext uri="{FF2B5EF4-FFF2-40B4-BE49-F238E27FC236}">
                <a16:creationId xmlns:a16="http://schemas.microsoft.com/office/drawing/2014/main" id="{0114E729-DE4A-89D9-8B03-1A0BA5F4D9EC}"/>
              </a:ext>
            </a:extLst>
          </p:cNvPr>
          <p:cNvSpPr txBox="1"/>
          <p:nvPr/>
        </p:nvSpPr>
        <p:spPr>
          <a:xfrm>
            <a:off x="953836" y="1984587"/>
            <a:ext cx="20710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700" dirty="0"/>
              <a:t>.</a:t>
            </a:r>
          </a:p>
          <a:p>
            <a:r>
              <a:rPr lang="hu-HU" sz="700" dirty="0"/>
              <a:t>.</a:t>
            </a:r>
          </a:p>
          <a:p>
            <a:r>
              <a:rPr lang="hu-HU" sz="700" dirty="0"/>
              <a:t>.</a:t>
            </a:r>
            <a:endParaRPr lang="hu-HU" dirty="0"/>
          </a:p>
        </p:txBody>
      </p:sp>
      <p:sp>
        <p:nvSpPr>
          <p:cNvPr id="122" name="Téglalap 121">
            <a:extLst>
              <a:ext uri="{FF2B5EF4-FFF2-40B4-BE49-F238E27FC236}">
                <a16:creationId xmlns:a16="http://schemas.microsoft.com/office/drawing/2014/main" id="{F2CC9BBF-585C-72E5-BCE3-3A03FFBB7266}"/>
              </a:ext>
            </a:extLst>
          </p:cNvPr>
          <p:cNvSpPr/>
          <p:nvPr/>
        </p:nvSpPr>
        <p:spPr>
          <a:xfrm>
            <a:off x="903384" y="2408483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b="1" dirty="0"/>
              <a:t>i</a:t>
            </a:r>
            <a:endParaRPr lang="hu-HU" sz="800" b="1" dirty="0"/>
          </a:p>
        </p:txBody>
      </p:sp>
      <p:sp>
        <p:nvSpPr>
          <p:cNvPr id="123" name="Szövegdoboz 122">
            <a:extLst>
              <a:ext uri="{FF2B5EF4-FFF2-40B4-BE49-F238E27FC236}">
                <a16:creationId xmlns:a16="http://schemas.microsoft.com/office/drawing/2014/main" id="{A5D633B3-D056-CB2B-3CBB-C98A5CD5485E}"/>
              </a:ext>
            </a:extLst>
          </p:cNvPr>
          <p:cNvSpPr txBox="1"/>
          <p:nvPr/>
        </p:nvSpPr>
        <p:spPr>
          <a:xfrm>
            <a:off x="943830" y="2770734"/>
            <a:ext cx="20710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700" dirty="0"/>
              <a:t>.</a:t>
            </a:r>
          </a:p>
          <a:p>
            <a:r>
              <a:rPr lang="hu-HU" sz="700" dirty="0"/>
              <a:t>.</a:t>
            </a:r>
          </a:p>
          <a:p>
            <a:r>
              <a:rPr lang="hu-HU" sz="700" dirty="0"/>
              <a:t>.</a:t>
            </a:r>
            <a:endParaRPr lang="hu-HU" dirty="0"/>
          </a:p>
        </p:txBody>
      </p:sp>
      <p:sp>
        <p:nvSpPr>
          <p:cNvPr id="124" name="Szövegdoboz 123">
            <a:extLst>
              <a:ext uri="{FF2B5EF4-FFF2-40B4-BE49-F238E27FC236}">
                <a16:creationId xmlns:a16="http://schemas.microsoft.com/office/drawing/2014/main" id="{244C2288-1E33-9AFD-9454-063EF1617F8F}"/>
              </a:ext>
            </a:extLst>
          </p:cNvPr>
          <p:cNvSpPr txBox="1"/>
          <p:nvPr/>
        </p:nvSpPr>
        <p:spPr>
          <a:xfrm>
            <a:off x="1330699" y="2724567"/>
            <a:ext cx="2423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.</a:t>
            </a:r>
          </a:p>
          <a:p>
            <a:r>
              <a:rPr lang="hu-HU" dirty="0"/>
              <a:t>.</a:t>
            </a:r>
          </a:p>
          <a:p>
            <a:r>
              <a:rPr lang="hu-HU" dirty="0"/>
              <a:t>.</a:t>
            </a:r>
          </a:p>
        </p:txBody>
      </p:sp>
      <p:sp>
        <p:nvSpPr>
          <p:cNvPr id="45" name="Téglalap 44">
            <a:extLst>
              <a:ext uri="{FF2B5EF4-FFF2-40B4-BE49-F238E27FC236}">
                <a16:creationId xmlns:a16="http://schemas.microsoft.com/office/drawing/2014/main" id="{217A53D2-5C20-4CA0-36C8-4C09CDA2DA16}"/>
              </a:ext>
            </a:extLst>
          </p:cNvPr>
          <p:cNvSpPr/>
          <p:nvPr/>
        </p:nvSpPr>
        <p:spPr>
          <a:xfrm>
            <a:off x="2611597" y="2408483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" name="Szövegdoboz 1">
            <a:hlinkClick r:id="rId2" action="ppaction://hlinksldjump"/>
            <a:extLst>
              <a:ext uri="{FF2B5EF4-FFF2-40B4-BE49-F238E27FC236}">
                <a16:creationId xmlns:a16="http://schemas.microsoft.com/office/drawing/2014/main" id="{EC7B533B-A3F1-EA7D-FEF7-208273735831}"/>
              </a:ext>
            </a:extLst>
          </p:cNvPr>
          <p:cNvSpPr txBox="1"/>
          <p:nvPr/>
        </p:nvSpPr>
        <p:spPr>
          <a:xfrm>
            <a:off x="7094261" y="207610"/>
            <a:ext cx="4947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>
                <a:solidFill>
                  <a:srgbClr val="C00000"/>
                </a:solidFill>
              </a:rPr>
              <a:t>6. KÜLÖNLEGES MEZŐK ADATAINAK FÁJLBA ÍRÁSA</a:t>
            </a:r>
          </a:p>
        </p:txBody>
      </p:sp>
      <p:sp>
        <p:nvSpPr>
          <p:cNvPr id="9" name="Jobb oldali kapcsos zárójel 8">
            <a:extLst>
              <a:ext uri="{FF2B5EF4-FFF2-40B4-BE49-F238E27FC236}">
                <a16:creationId xmlns:a16="http://schemas.microsoft.com/office/drawing/2014/main" id="{8075B41A-58FA-DB37-153B-3D96C66167BD}"/>
              </a:ext>
            </a:extLst>
          </p:cNvPr>
          <p:cNvSpPr/>
          <p:nvPr/>
        </p:nvSpPr>
        <p:spPr>
          <a:xfrm rot="5400000" flipV="1">
            <a:off x="6495448" y="-2371743"/>
            <a:ext cx="269337" cy="1050821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4" name="Szövegdoboz 43">
            <a:extLst>
              <a:ext uri="{FF2B5EF4-FFF2-40B4-BE49-F238E27FC236}">
                <a16:creationId xmlns:a16="http://schemas.microsoft.com/office/drawing/2014/main" id="{1F20DA57-7B6E-2DE5-F04E-5DE5A92E2053}"/>
              </a:ext>
            </a:extLst>
          </p:cNvPr>
          <p:cNvSpPr txBox="1"/>
          <p:nvPr/>
        </p:nvSpPr>
        <p:spPr>
          <a:xfrm>
            <a:off x="569343" y="379562"/>
            <a:ext cx="1642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/>
              <a:t>osvenyek</a:t>
            </a:r>
            <a:r>
              <a:rPr lang="hu-HU" dirty="0"/>
              <a:t> (lista)</a:t>
            </a:r>
          </a:p>
        </p:txBody>
      </p:sp>
      <p:sp>
        <p:nvSpPr>
          <p:cNvPr id="8" name="Téglalap: lekerekített 7">
            <a:extLst>
              <a:ext uri="{FF2B5EF4-FFF2-40B4-BE49-F238E27FC236}">
                <a16:creationId xmlns:a16="http://schemas.microsoft.com/office/drawing/2014/main" id="{15154007-2F6B-E983-0954-9C58A799887B}"/>
              </a:ext>
            </a:extLst>
          </p:cNvPr>
          <p:cNvSpPr/>
          <p:nvPr/>
        </p:nvSpPr>
        <p:spPr>
          <a:xfrm>
            <a:off x="854615" y="2341946"/>
            <a:ext cx="392911" cy="431627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5" name="Szövegdoboz 34">
            <a:extLst>
              <a:ext uri="{FF2B5EF4-FFF2-40B4-BE49-F238E27FC236}">
                <a16:creationId xmlns:a16="http://schemas.microsoft.com/office/drawing/2014/main" id="{9E9064CC-207E-6E7B-A6D2-D60B5FC1C5E2}"/>
              </a:ext>
            </a:extLst>
          </p:cNvPr>
          <p:cNvSpPr txBox="1"/>
          <p:nvPr/>
        </p:nvSpPr>
        <p:spPr>
          <a:xfrm>
            <a:off x="9659158" y="4276387"/>
            <a:ext cx="2225067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hu-HU"/>
            </a:defPPr>
            <a:lvl1pPr>
              <a:defRPr sz="1100" i="1"/>
            </a:lvl1pPr>
          </a:lstStyle>
          <a:p>
            <a:r>
              <a:rPr lang="hu-HU" b="1" dirty="0"/>
              <a:t>4. feladat</a:t>
            </a:r>
          </a:p>
          <a:p>
            <a:r>
              <a:rPr lang="hu-HU" dirty="0"/>
              <a:t>Adja meg egy ösvény sorszámát! </a:t>
            </a:r>
            <a:r>
              <a:rPr lang="hu-HU" sz="1400" b="1" dirty="0">
                <a:solidFill>
                  <a:srgbClr val="C00000"/>
                </a:solidFill>
              </a:rPr>
              <a:t>9</a:t>
            </a:r>
            <a:endParaRPr lang="hu-HU" b="1" dirty="0">
              <a:solidFill>
                <a:srgbClr val="C00000"/>
              </a:solidFill>
            </a:endParaRPr>
          </a:p>
          <a:p>
            <a:r>
              <a:rPr lang="hu-HU" dirty="0"/>
              <a:t>Adja meg a játékosok számát! 3</a:t>
            </a:r>
          </a:p>
        </p:txBody>
      </p:sp>
      <p:cxnSp>
        <p:nvCxnSpPr>
          <p:cNvPr id="36" name="Összekötő: szögletes 35">
            <a:extLst>
              <a:ext uri="{FF2B5EF4-FFF2-40B4-BE49-F238E27FC236}">
                <a16:creationId xmlns:a16="http://schemas.microsoft.com/office/drawing/2014/main" id="{FA48F7A1-6374-84DC-156B-C64EAAA803A6}"/>
              </a:ext>
            </a:extLst>
          </p:cNvPr>
          <p:cNvCxnSpPr>
            <a:cxnSpLocks/>
            <a:stCxn id="35" idx="1"/>
          </p:cNvCxnSpPr>
          <p:nvPr/>
        </p:nvCxnSpPr>
        <p:spPr>
          <a:xfrm rot="10800000">
            <a:off x="1047386" y="2770739"/>
            <a:ext cx="8611772" cy="1828815"/>
          </a:xfrm>
          <a:prstGeom prst="bentConnector3">
            <a:avLst>
              <a:gd name="adj1" fmla="val 99985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Szövegdoboz 36">
            <a:extLst>
              <a:ext uri="{FF2B5EF4-FFF2-40B4-BE49-F238E27FC236}">
                <a16:creationId xmlns:a16="http://schemas.microsoft.com/office/drawing/2014/main" id="{BA57E704-1B4A-4B68-6500-15E8F865F4D7}"/>
              </a:ext>
            </a:extLst>
          </p:cNvPr>
          <p:cNvSpPr txBox="1"/>
          <p:nvPr/>
        </p:nvSpPr>
        <p:spPr>
          <a:xfrm>
            <a:off x="7880261" y="4337744"/>
            <a:ext cx="9380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dirty="0"/>
              <a:t>pl. </a:t>
            </a:r>
            <a:r>
              <a:rPr lang="hu-HU" sz="1400" b="1" dirty="0"/>
              <a:t>i</a:t>
            </a:r>
            <a:r>
              <a:rPr lang="hu-HU" sz="1400" dirty="0"/>
              <a:t> = </a:t>
            </a:r>
            <a:r>
              <a:rPr lang="hu-HU" sz="1400" b="1" i="1" dirty="0">
                <a:solidFill>
                  <a:srgbClr val="C00000"/>
                </a:solidFill>
              </a:rPr>
              <a:t>9 </a:t>
            </a:r>
            <a:r>
              <a:rPr lang="hu-HU" sz="1400" b="1" i="1" dirty="0">
                <a:solidFill>
                  <a:schemeClr val="accent2"/>
                </a:solidFill>
              </a:rPr>
              <a:t>- 1</a:t>
            </a:r>
            <a:endParaRPr lang="hu-HU" sz="1400" b="1" dirty="0">
              <a:solidFill>
                <a:schemeClr val="accent2"/>
              </a:solidFill>
            </a:endParaRPr>
          </a:p>
        </p:txBody>
      </p:sp>
      <p:sp>
        <p:nvSpPr>
          <p:cNvPr id="79" name="Szövegdoboz 78">
            <a:extLst>
              <a:ext uri="{FF2B5EF4-FFF2-40B4-BE49-F238E27FC236}">
                <a16:creationId xmlns:a16="http://schemas.microsoft.com/office/drawing/2014/main" id="{6E10410F-6BF6-0539-EE24-8AE70180DD1B}"/>
              </a:ext>
            </a:extLst>
          </p:cNvPr>
          <p:cNvSpPr txBox="1"/>
          <p:nvPr/>
        </p:nvSpPr>
        <p:spPr>
          <a:xfrm>
            <a:off x="5713999" y="3015688"/>
            <a:ext cx="1852523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hu-HU" b="1" dirty="0"/>
              <a:t>osvenyek[</a:t>
            </a:r>
            <a:r>
              <a:rPr lang="hu-HU" b="1" dirty="0">
                <a:solidFill>
                  <a:srgbClr val="C00000"/>
                </a:solidFill>
              </a:rPr>
              <a:t>i</a:t>
            </a:r>
            <a:r>
              <a:rPr lang="hu-HU" b="1" dirty="0"/>
              <a:t>] </a:t>
            </a:r>
            <a:r>
              <a:rPr lang="hu-HU" sz="1200" i="1" dirty="0"/>
              <a:t>(szöveg)</a:t>
            </a:r>
            <a:endParaRPr lang="hu-HU" dirty="0"/>
          </a:p>
        </p:txBody>
      </p:sp>
      <p:sp>
        <p:nvSpPr>
          <p:cNvPr id="12" name="Téglalap 11">
            <a:extLst>
              <a:ext uri="{FF2B5EF4-FFF2-40B4-BE49-F238E27FC236}">
                <a16:creationId xmlns:a16="http://schemas.microsoft.com/office/drawing/2014/main" id="{8F9675A0-2641-E1F3-DC3A-C065249CA6F3}"/>
              </a:ext>
            </a:extLst>
          </p:cNvPr>
          <p:cNvSpPr/>
          <p:nvPr/>
        </p:nvSpPr>
        <p:spPr>
          <a:xfrm>
            <a:off x="2301597" y="1287404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" name="Téglalap 4">
            <a:extLst>
              <a:ext uri="{FF2B5EF4-FFF2-40B4-BE49-F238E27FC236}">
                <a16:creationId xmlns:a16="http://schemas.microsoft.com/office/drawing/2014/main" id="{379FADE1-F48A-07DE-8C1A-579FAEB33FDD}"/>
              </a:ext>
            </a:extLst>
          </p:cNvPr>
          <p:cNvSpPr/>
          <p:nvPr/>
        </p:nvSpPr>
        <p:spPr>
          <a:xfrm>
            <a:off x="2301585" y="2408483"/>
            <a:ext cx="288000" cy="288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V</a:t>
            </a:r>
          </a:p>
        </p:txBody>
      </p:sp>
      <p:sp>
        <p:nvSpPr>
          <p:cNvPr id="125" name="Szövegdoboz 124">
            <a:extLst>
              <a:ext uri="{FF2B5EF4-FFF2-40B4-BE49-F238E27FC236}">
                <a16:creationId xmlns:a16="http://schemas.microsoft.com/office/drawing/2014/main" id="{BCCB720D-A9D1-61AA-C3A4-6583F7494250}"/>
              </a:ext>
            </a:extLst>
          </p:cNvPr>
          <p:cNvSpPr txBox="1"/>
          <p:nvPr/>
        </p:nvSpPr>
        <p:spPr>
          <a:xfrm>
            <a:off x="1858319" y="3656300"/>
            <a:ext cx="1171859" cy="369332"/>
          </a:xfrm>
          <a:prstGeom prst="rect">
            <a:avLst/>
          </a:prstGeom>
          <a:solidFill>
            <a:schemeClr val="bg2">
              <a:lumMod val="9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dirty="0"/>
              <a:t>index+1, V</a:t>
            </a:r>
          </a:p>
        </p:txBody>
      </p:sp>
      <p:sp>
        <p:nvSpPr>
          <p:cNvPr id="129" name="Szövegdoboz 128">
            <a:extLst>
              <a:ext uri="{FF2B5EF4-FFF2-40B4-BE49-F238E27FC236}">
                <a16:creationId xmlns:a16="http://schemas.microsoft.com/office/drawing/2014/main" id="{AF1232C9-A0DB-71CE-4136-873A11915AA2}"/>
              </a:ext>
            </a:extLst>
          </p:cNvPr>
          <p:cNvSpPr txBox="1"/>
          <p:nvPr/>
        </p:nvSpPr>
        <p:spPr>
          <a:xfrm>
            <a:off x="4028987" y="3655144"/>
            <a:ext cx="1171859" cy="369332"/>
          </a:xfrm>
          <a:prstGeom prst="rect">
            <a:avLst/>
          </a:prstGeom>
          <a:solidFill>
            <a:schemeClr val="bg2">
              <a:lumMod val="9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dirty="0"/>
              <a:t>index+1, E</a:t>
            </a:r>
          </a:p>
        </p:txBody>
      </p:sp>
      <p:sp>
        <p:nvSpPr>
          <p:cNvPr id="130" name="Szövegdoboz 129">
            <a:extLst>
              <a:ext uri="{FF2B5EF4-FFF2-40B4-BE49-F238E27FC236}">
                <a16:creationId xmlns:a16="http://schemas.microsoft.com/office/drawing/2014/main" id="{4A0D35C6-99C0-3162-3A50-78CCEB84389F}"/>
              </a:ext>
            </a:extLst>
          </p:cNvPr>
          <p:cNvSpPr txBox="1"/>
          <p:nvPr/>
        </p:nvSpPr>
        <p:spPr>
          <a:xfrm>
            <a:off x="6516665" y="3673871"/>
            <a:ext cx="1171859" cy="369332"/>
          </a:xfrm>
          <a:prstGeom prst="rect">
            <a:avLst/>
          </a:prstGeom>
          <a:solidFill>
            <a:schemeClr val="bg2">
              <a:lumMod val="9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dirty="0"/>
              <a:t>index+1, V</a:t>
            </a:r>
          </a:p>
        </p:txBody>
      </p:sp>
      <p:sp>
        <p:nvSpPr>
          <p:cNvPr id="131" name="Szövegdoboz 130">
            <a:extLst>
              <a:ext uri="{FF2B5EF4-FFF2-40B4-BE49-F238E27FC236}">
                <a16:creationId xmlns:a16="http://schemas.microsoft.com/office/drawing/2014/main" id="{A020AEBE-863E-991C-7547-DDF073D135D7}"/>
              </a:ext>
            </a:extLst>
          </p:cNvPr>
          <p:cNvSpPr txBox="1"/>
          <p:nvPr/>
        </p:nvSpPr>
        <p:spPr>
          <a:xfrm>
            <a:off x="8981925" y="3656300"/>
            <a:ext cx="1171859" cy="369332"/>
          </a:xfrm>
          <a:prstGeom prst="rect">
            <a:avLst/>
          </a:prstGeom>
          <a:solidFill>
            <a:schemeClr val="bg2">
              <a:lumMod val="9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dirty="0"/>
              <a:t>index+1, E</a:t>
            </a:r>
          </a:p>
        </p:txBody>
      </p:sp>
      <p:sp>
        <p:nvSpPr>
          <p:cNvPr id="134" name="Szövegdoboz 133">
            <a:extLst>
              <a:ext uri="{FF2B5EF4-FFF2-40B4-BE49-F238E27FC236}">
                <a16:creationId xmlns:a16="http://schemas.microsoft.com/office/drawing/2014/main" id="{2D93DC52-658C-BCB1-D551-3B18758E38A7}"/>
              </a:ext>
            </a:extLst>
          </p:cNvPr>
          <p:cNvSpPr txBox="1"/>
          <p:nvPr/>
        </p:nvSpPr>
        <p:spPr>
          <a:xfrm>
            <a:off x="5030877" y="5727025"/>
            <a:ext cx="1981440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2400" b="1" dirty="0"/>
              <a:t>kulonleges.txt</a:t>
            </a:r>
          </a:p>
        </p:txBody>
      </p:sp>
      <p:sp>
        <p:nvSpPr>
          <p:cNvPr id="136" name="Jobb oldali kapcsos zárójel 135">
            <a:extLst>
              <a:ext uri="{FF2B5EF4-FFF2-40B4-BE49-F238E27FC236}">
                <a16:creationId xmlns:a16="http://schemas.microsoft.com/office/drawing/2014/main" id="{6BCFEC80-027B-36B1-A5C3-1C16DF5AB8E5}"/>
              </a:ext>
            </a:extLst>
          </p:cNvPr>
          <p:cNvSpPr/>
          <p:nvPr/>
        </p:nvSpPr>
        <p:spPr>
          <a:xfrm rot="5400000" flipV="1">
            <a:off x="5902069" y="577522"/>
            <a:ext cx="216000" cy="7121384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8" name="Nyíl: lefelé mutató 137">
            <a:extLst>
              <a:ext uri="{FF2B5EF4-FFF2-40B4-BE49-F238E27FC236}">
                <a16:creationId xmlns:a16="http://schemas.microsoft.com/office/drawing/2014/main" id="{4E87C3E6-4FD7-772A-218A-A536B32D6142}"/>
              </a:ext>
            </a:extLst>
          </p:cNvPr>
          <p:cNvSpPr/>
          <p:nvPr/>
        </p:nvSpPr>
        <p:spPr>
          <a:xfrm>
            <a:off x="5876357" y="4377419"/>
            <a:ext cx="267419" cy="1232852"/>
          </a:xfrm>
          <a:prstGeom prst="down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87366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Téglalap: lekerekített 368">
            <a:extLst>
              <a:ext uri="{FF2B5EF4-FFF2-40B4-BE49-F238E27FC236}">
                <a16:creationId xmlns:a16="http://schemas.microsoft.com/office/drawing/2014/main" id="{9DE08B7C-E907-7D13-BC15-012DE048947E}"/>
              </a:ext>
            </a:extLst>
          </p:cNvPr>
          <p:cNvSpPr/>
          <p:nvPr/>
        </p:nvSpPr>
        <p:spPr>
          <a:xfrm>
            <a:off x="8704385" y="5823323"/>
            <a:ext cx="1131411" cy="476855"/>
          </a:xfrm>
          <a:prstGeom prst="roundRect">
            <a:avLst/>
          </a:prstGeom>
          <a:solidFill>
            <a:schemeClr val="accent4">
              <a:alpha val="50000"/>
            </a:schemeClr>
          </a:solidFill>
          <a:ln w="285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48" name="Téglalap: lekerekített 347">
            <a:extLst>
              <a:ext uri="{FF2B5EF4-FFF2-40B4-BE49-F238E27FC236}">
                <a16:creationId xmlns:a16="http://schemas.microsoft.com/office/drawing/2014/main" id="{9EE282BF-67BF-367A-2456-1449EF6868EB}"/>
              </a:ext>
            </a:extLst>
          </p:cNvPr>
          <p:cNvSpPr/>
          <p:nvPr/>
        </p:nvSpPr>
        <p:spPr>
          <a:xfrm>
            <a:off x="9019696" y="5233541"/>
            <a:ext cx="511675" cy="34582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5" name="Téglalap 134">
            <a:extLst>
              <a:ext uri="{FF2B5EF4-FFF2-40B4-BE49-F238E27FC236}">
                <a16:creationId xmlns:a16="http://schemas.microsoft.com/office/drawing/2014/main" id="{ACFCBF89-C905-CCF5-C65A-E667076AC2CB}"/>
              </a:ext>
            </a:extLst>
          </p:cNvPr>
          <p:cNvSpPr/>
          <p:nvPr/>
        </p:nvSpPr>
        <p:spPr>
          <a:xfrm>
            <a:off x="1313447" y="1189107"/>
            <a:ext cx="10656000" cy="2518397"/>
          </a:xfrm>
          <a:prstGeom prst="rect">
            <a:avLst/>
          </a:prstGeom>
          <a:solidFill>
            <a:srgbClr val="94C69E">
              <a:alpha val="784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A7522603-1D85-F1E8-9C0B-AF38DC1D2A3C}"/>
              </a:ext>
            </a:extLst>
          </p:cNvPr>
          <p:cNvSpPr txBox="1"/>
          <p:nvPr/>
        </p:nvSpPr>
        <p:spPr>
          <a:xfrm>
            <a:off x="569343" y="302562"/>
            <a:ext cx="1642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/>
              <a:t>osvenyek</a:t>
            </a:r>
            <a:r>
              <a:rPr lang="hu-HU" dirty="0"/>
              <a:t> (lista)</a:t>
            </a:r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CC56EADE-4CC6-718F-AE53-A464FC13560F}"/>
              </a:ext>
            </a:extLst>
          </p:cNvPr>
          <p:cNvSpPr/>
          <p:nvPr/>
        </p:nvSpPr>
        <p:spPr>
          <a:xfrm>
            <a:off x="1371597" y="1143029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0" name="Téglalap 9">
            <a:extLst>
              <a:ext uri="{FF2B5EF4-FFF2-40B4-BE49-F238E27FC236}">
                <a16:creationId xmlns:a16="http://schemas.microsoft.com/office/drawing/2014/main" id="{87616D7F-6C24-0F2B-D203-A0EB01F4564E}"/>
              </a:ext>
            </a:extLst>
          </p:cNvPr>
          <p:cNvSpPr/>
          <p:nvPr/>
        </p:nvSpPr>
        <p:spPr>
          <a:xfrm>
            <a:off x="1681597" y="1143029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1" name="Téglalap 10">
            <a:extLst>
              <a:ext uri="{FF2B5EF4-FFF2-40B4-BE49-F238E27FC236}">
                <a16:creationId xmlns:a16="http://schemas.microsoft.com/office/drawing/2014/main" id="{92C363B6-86BB-F084-9D69-C5A7DE776CB3}"/>
              </a:ext>
            </a:extLst>
          </p:cNvPr>
          <p:cNvSpPr/>
          <p:nvPr/>
        </p:nvSpPr>
        <p:spPr>
          <a:xfrm>
            <a:off x="1991597" y="1143029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2" name="Téglalap 11">
            <a:extLst>
              <a:ext uri="{FF2B5EF4-FFF2-40B4-BE49-F238E27FC236}">
                <a16:creationId xmlns:a16="http://schemas.microsoft.com/office/drawing/2014/main" id="{8F9675A0-2641-E1F3-DC3A-C065249CA6F3}"/>
              </a:ext>
            </a:extLst>
          </p:cNvPr>
          <p:cNvSpPr/>
          <p:nvPr/>
        </p:nvSpPr>
        <p:spPr>
          <a:xfrm>
            <a:off x="2301597" y="1143029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3" name="Téglalap 12">
            <a:extLst>
              <a:ext uri="{FF2B5EF4-FFF2-40B4-BE49-F238E27FC236}">
                <a16:creationId xmlns:a16="http://schemas.microsoft.com/office/drawing/2014/main" id="{E01D9575-2DFB-4521-A1AB-07CE02C842A7}"/>
              </a:ext>
            </a:extLst>
          </p:cNvPr>
          <p:cNvSpPr/>
          <p:nvPr/>
        </p:nvSpPr>
        <p:spPr>
          <a:xfrm>
            <a:off x="2611597" y="1143029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4" name="Téglalap 13">
            <a:extLst>
              <a:ext uri="{FF2B5EF4-FFF2-40B4-BE49-F238E27FC236}">
                <a16:creationId xmlns:a16="http://schemas.microsoft.com/office/drawing/2014/main" id="{3FB720F9-55A9-5D6A-9F06-87D4F652B866}"/>
              </a:ext>
            </a:extLst>
          </p:cNvPr>
          <p:cNvSpPr/>
          <p:nvPr/>
        </p:nvSpPr>
        <p:spPr>
          <a:xfrm>
            <a:off x="2921597" y="1143029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5" name="Téglalap 14">
            <a:extLst>
              <a:ext uri="{FF2B5EF4-FFF2-40B4-BE49-F238E27FC236}">
                <a16:creationId xmlns:a16="http://schemas.microsoft.com/office/drawing/2014/main" id="{A1BB6309-B629-B86E-2972-235F8C9A5E1A}"/>
              </a:ext>
            </a:extLst>
          </p:cNvPr>
          <p:cNvSpPr/>
          <p:nvPr/>
        </p:nvSpPr>
        <p:spPr>
          <a:xfrm>
            <a:off x="3231597" y="1143029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6" name="Téglalap 15">
            <a:extLst>
              <a:ext uri="{FF2B5EF4-FFF2-40B4-BE49-F238E27FC236}">
                <a16:creationId xmlns:a16="http://schemas.microsoft.com/office/drawing/2014/main" id="{8273390B-87F1-76CD-FFE9-8C5E00C1FD79}"/>
              </a:ext>
            </a:extLst>
          </p:cNvPr>
          <p:cNvSpPr/>
          <p:nvPr/>
        </p:nvSpPr>
        <p:spPr>
          <a:xfrm>
            <a:off x="3541597" y="1143029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7" name="Téglalap 16">
            <a:extLst>
              <a:ext uri="{FF2B5EF4-FFF2-40B4-BE49-F238E27FC236}">
                <a16:creationId xmlns:a16="http://schemas.microsoft.com/office/drawing/2014/main" id="{4FE37860-F37D-9A21-E1A0-5594C5E0B239}"/>
              </a:ext>
            </a:extLst>
          </p:cNvPr>
          <p:cNvSpPr/>
          <p:nvPr/>
        </p:nvSpPr>
        <p:spPr>
          <a:xfrm>
            <a:off x="3851597" y="1143029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8" name="Téglalap 17">
            <a:extLst>
              <a:ext uri="{FF2B5EF4-FFF2-40B4-BE49-F238E27FC236}">
                <a16:creationId xmlns:a16="http://schemas.microsoft.com/office/drawing/2014/main" id="{7620F9FF-6656-3C4C-ED05-29380E0CADE1}"/>
              </a:ext>
            </a:extLst>
          </p:cNvPr>
          <p:cNvSpPr/>
          <p:nvPr/>
        </p:nvSpPr>
        <p:spPr>
          <a:xfrm>
            <a:off x="4161597" y="1143029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9" name="Téglalap 18">
            <a:extLst>
              <a:ext uri="{FF2B5EF4-FFF2-40B4-BE49-F238E27FC236}">
                <a16:creationId xmlns:a16="http://schemas.microsoft.com/office/drawing/2014/main" id="{255D5198-BB51-050D-47BF-8EF59885CC85}"/>
              </a:ext>
            </a:extLst>
          </p:cNvPr>
          <p:cNvSpPr/>
          <p:nvPr/>
        </p:nvSpPr>
        <p:spPr>
          <a:xfrm>
            <a:off x="4471597" y="1143029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0" name="Téglalap 19">
            <a:extLst>
              <a:ext uri="{FF2B5EF4-FFF2-40B4-BE49-F238E27FC236}">
                <a16:creationId xmlns:a16="http://schemas.microsoft.com/office/drawing/2014/main" id="{35E6E292-D55E-AB86-5B82-DF0FA22337E3}"/>
              </a:ext>
            </a:extLst>
          </p:cNvPr>
          <p:cNvSpPr/>
          <p:nvPr/>
        </p:nvSpPr>
        <p:spPr>
          <a:xfrm>
            <a:off x="4781597" y="1143029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1" name="Téglalap 20">
            <a:extLst>
              <a:ext uri="{FF2B5EF4-FFF2-40B4-BE49-F238E27FC236}">
                <a16:creationId xmlns:a16="http://schemas.microsoft.com/office/drawing/2014/main" id="{6DD0C718-2CAE-8F8F-C6BD-144626B3A7E3}"/>
              </a:ext>
            </a:extLst>
          </p:cNvPr>
          <p:cNvSpPr/>
          <p:nvPr/>
        </p:nvSpPr>
        <p:spPr>
          <a:xfrm>
            <a:off x="5091597" y="1143029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2" name="Téglalap 21">
            <a:extLst>
              <a:ext uri="{FF2B5EF4-FFF2-40B4-BE49-F238E27FC236}">
                <a16:creationId xmlns:a16="http://schemas.microsoft.com/office/drawing/2014/main" id="{B61B1F92-1389-7AF3-A085-131AEF037216}"/>
              </a:ext>
            </a:extLst>
          </p:cNvPr>
          <p:cNvSpPr/>
          <p:nvPr/>
        </p:nvSpPr>
        <p:spPr>
          <a:xfrm>
            <a:off x="5401597" y="1143029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3" name="Téglalap 22">
            <a:extLst>
              <a:ext uri="{FF2B5EF4-FFF2-40B4-BE49-F238E27FC236}">
                <a16:creationId xmlns:a16="http://schemas.microsoft.com/office/drawing/2014/main" id="{11788160-26EA-5BFF-D30F-C48230F80FA3}"/>
              </a:ext>
            </a:extLst>
          </p:cNvPr>
          <p:cNvSpPr/>
          <p:nvPr/>
        </p:nvSpPr>
        <p:spPr>
          <a:xfrm>
            <a:off x="5711597" y="1143029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4" name="Téglalap 23">
            <a:extLst>
              <a:ext uri="{FF2B5EF4-FFF2-40B4-BE49-F238E27FC236}">
                <a16:creationId xmlns:a16="http://schemas.microsoft.com/office/drawing/2014/main" id="{BDFD2C4B-FEFF-34B1-3C2A-4DE1EED2C71D}"/>
              </a:ext>
            </a:extLst>
          </p:cNvPr>
          <p:cNvSpPr/>
          <p:nvPr/>
        </p:nvSpPr>
        <p:spPr>
          <a:xfrm>
            <a:off x="6021597" y="1143029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5" name="Téglalap 24">
            <a:extLst>
              <a:ext uri="{FF2B5EF4-FFF2-40B4-BE49-F238E27FC236}">
                <a16:creationId xmlns:a16="http://schemas.microsoft.com/office/drawing/2014/main" id="{71B83DD9-E1B2-5D8F-42D1-6BFC2CD6A1A3}"/>
              </a:ext>
            </a:extLst>
          </p:cNvPr>
          <p:cNvSpPr/>
          <p:nvPr/>
        </p:nvSpPr>
        <p:spPr>
          <a:xfrm>
            <a:off x="6331597" y="1143029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6" name="Téglalap 25">
            <a:extLst>
              <a:ext uri="{FF2B5EF4-FFF2-40B4-BE49-F238E27FC236}">
                <a16:creationId xmlns:a16="http://schemas.microsoft.com/office/drawing/2014/main" id="{99218AF8-4520-C0C0-07CD-23FC43B58B3E}"/>
              </a:ext>
            </a:extLst>
          </p:cNvPr>
          <p:cNvSpPr/>
          <p:nvPr/>
        </p:nvSpPr>
        <p:spPr>
          <a:xfrm>
            <a:off x="6641597" y="1143029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7" name="Téglalap 26">
            <a:extLst>
              <a:ext uri="{FF2B5EF4-FFF2-40B4-BE49-F238E27FC236}">
                <a16:creationId xmlns:a16="http://schemas.microsoft.com/office/drawing/2014/main" id="{8992B461-A1D4-B413-20D4-B8F74E2CA151}"/>
              </a:ext>
            </a:extLst>
          </p:cNvPr>
          <p:cNvSpPr/>
          <p:nvPr/>
        </p:nvSpPr>
        <p:spPr>
          <a:xfrm>
            <a:off x="6951597" y="1143029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8" name="Téglalap 27">
            <a:extLst>
              <a:ext uri="{FF2B5EF4-FFF2-40B4-BE49-F238E27FC236}">
                <a16:creationId xmlns:a16="http://schemas.microsoft.com/office/drawing/2014/main" id="{ECC0793D-6509-605F-0112-A6E7FF44F683}"/>
              </a:ext>
            </a:extLst>
          </p:cNvPr>
          <p:cNvSpPr/>
          <p:nvPr/>
        </p:nvSpPr>
        <p:spPr>
          <a:xfrm>
            <a:off x="7261597" y="1143029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9" name="Téglalap 28">
            <a:extLst>
              <a:ext uri="{FF2B5EF4-FFF2-40B4-BE49-F238E27FC236}">
                <a16:creationId xmlns:a16="http://schemas.microsoft.com/office/drawing/2014/main" id="{4D637D51-7DA5-FF44-CA27-A19E0B99BAA8}"/>
              </a:ext>
            </a:extLst>
          </p:cNvPr>
          <p:cNvSpPr/>
          <p:nvPr/>
        </p:nvSpPr>
        <p:spPr>
          <a:xfrm>
            <a:off x="7571597" y="1143029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30" name="Téglalap 29">
            <a:extLst>
              <a:ext uri="{FF2B5EF4-FFF2-40B4-BE49-F238E27FC236}">
                <a16:creationId xmlns:a16="http://schemas.microsoft.com/office/drawing/2014/main" id="{8BBD91B3-A290-174E-911E-04D00001F0E3}"/>
              </a:ext>
            </a:extLst>
          </p:cNvPr>
          <p:cNvSpPr/>
          <p:nvPr/>
        </p:nvSpPr>
        <p:spPr>
          <a:xfrm>
            <a:off x="7881597" y="1143029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31" name="Téglalap 30">
            <a:extLst>
              <a:ext uri="{FF2B5EF4-FFF2-40B4-BE49-F238E27FC236}">
                <a16:creationId xmlns:a16="http://schemas.microsoft.com/office/drawing/2014/main" id="{961970AC-37B1-DB2F-F278-2FDDAA3471CD}"/>
              </a:ext>
            </a:extLst>
          </p:cNvPr>
          <p:cNvSpPr/>
          <p:nvPr/>
        </p:nvSpPr>
        <p:spPr>
          <a:xfrm>
            <a:off x="8191597" y="1143029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32" name="Téglalap 31">
            <a:extLst>
              <a:ext uri="{FF2B5EF4-FFF2-40B4-BE49-F238E27FC236}">
                <a16:creationId xmlns:a16="http://schemas.microsoft.com/office/drawing/2014/main" id="{713562D8-5421-8CD5-3EF4-03515D00B215}"/>
              </a:ext>
            </a:extLst>
          </p:cNvPr>
          <p:cNvSpPr/>
          <p:nvPr/>
        </p:nvSpPr>
        <p:spPr>
          <a:xfrm>
            <a:off x="8501597" y="1143029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33" name="Téglalap 32">
            <a:extLst>
              <a:ext uri="{FF2B5EF4-FFF2-40B4-BE49-F238E27FC236}">
                <a16:creationId xmlns:a16="http://schemas.microsoft.com/office/drawing/2014/main" id="{05BA42D1-8E06-D8A5-68E8-10D394147FCD}"/>
              </a:ext>
            </a:extLst>
          </p:cNvPr>
          <p:cNvSpPr/>
          <p:nvPr/>
        </p:nvSpPr>
        <p:spPr>
          <a:xfrm>
            <a:off x="8811597" y="1143029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34" name="Téglalap 33">
            <a:extLst>
              <a:ext uri="{FF2B5EF4-FFF2-40B4-BE49-F238E27FC236}">
                <a16:creationId xmlns:a16="http://schemas.microsoft.com/office/drawing/2014/main" id="{CB0CE6BA-E51D-7A7C-49AE-8A701E9CC98C}"/>
              </a:ext>
            </a:extLst>
          </p:cNvPr>
          <p:cNvSpPr/>
          <p:nvPr/>
        </p:nvSpPr>
        <p:spPr>
          <a:xfrm>
            <a:off x="9121585" y="1143029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" name="Téglalap 4">
            <a:extLst>
              <a:ext uri="{FF2B5EF4-FFF2-40B4-BE49-F238E27FC236}">
                <a16:creationId xmlns:a16="http://schemas.microsoft.com/office/drawing/2014/main" id="{379FADE1-F48A-07DE-8C1A-579FAEB33FDD}"/>
              </a:ext>
            </a:extLst>
          </p:cNvPr>
          <p:cNvSpPr/>
          <p:nvPr/>
        </p:nvSpPr>
        <p:spPr>
          <a:xfrm>
            <a:off x="2301585" y="2264108"/>
            <a:ext cx="288000" cy="288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V</a:t>
            </a:r>
          </a:p>
        </p:txBody>
      </p:sp>
      <p:sp>
        <p:nvSpPr>
          <p:cNvPr id="6" name="Téglalap 5">
            <a:extLst>
              <a:ext uri="{FF2B5EF4-FFF2-40B4-BE49-F238E27FC236}">
                <a16:creationId xmlns:a16="http://schemas.microsoft.com/office/drawing/2014/main" id="{6A799C31-830E-FA9E-F95A-74C245C93652}"/>
              </a:ext>
            </a:extLst>
          </p:cNvPr>
          <p:cNvSpPr/>
          <p:nvPr/>
        </p:nvSpPr>
        <p:spPr>
          <a:xfrm>
            <a:off x="4471585" y="2264108"/>
            <a:ext cx="288000" cy="288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E</a:t>
            </a:r>
          </a:p>
        </p:txBody>
      </p:sp>
      <p:sp>
        <p:nvSpPr>
          <p:cNvPr id="41" name="Téglalap 40">
            <a:extLst>
              <a:ext uri="{FF2B5EF4-FFF2-40B4-BE49-F238E27FC236}">
                <a16:creationId xmlns:a16="http://schemas.microsoft.com/office/drawing/2014/main" id="{902528C1-F2D0-91F8-2DC7-81041EBA8F78}"/>
              </a:ext>
            </a:extLst>
          </p:cNvPr>
          <p:cNvSpPr/>
          <p:nvPr/>
        </p:nvSpPr>
        <p:spPr>
          <a:xfrm>
            <a:off x="1371597" y="2264108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42" name="Téglalap 41">
            <a:extLst>
              <a:ext uri="{FF2B5EF4-FFF2-40B4-BE49-F238E27FC236}">
                <a16:creationId xmlns:a16="http://schemas.microsoft.com/office/drawing/2014/main" id="{3077C1AA-8F9D-6894-DEFE-5F2ED53CE5FF}"/>
              </a:ext>
            </a:extLst>
          </p:cNvPr>
          <p:cNvSpPr/>
          <p:nvPr/>
        </p:nvSpPr>
        <p:spPr>
          <a:xfrm>
            <a:off x="1681597" y="2264108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43" name="Téglalap 42">
            <a:extLst>
              <a:ext uri="{FF2B5EF4-FFF2-40B4-BE49-F238E27FC236}">
                <a16:creationId xmlns:a16="http://schemas.microsoft.com/office/drawing/2014/main" id="{27E1BF4A-88B8-E6DE-CD6C-857A8AE439AA}"/>
              </a:ext>
            </a:extLst>
          </p:cNvPr>
          <p:cNvSpPr/>
          <p:nvPr/>
        </p:nvSpPr>
        <p:spPr>
          <a:xfrm>
            <a:off x="1991597" y="2264108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46" name="Téglalap 45">
            <a:extLst>
              <a:ext uri="{FF2B5EF4-FFF2-40B4-BE49-F238E27FC236}">
                <a16:creationId xmlns:a16="http://schemas.microsoft.com/office/drawing/2014/main" id="{DFE48759-C745-9F80-F554-978AAAD71044}"/>
              </a:ext>
            </a:extLst>
          </p:cNvPr>
          <p:cNvSpPr/>
          <p:nvPr/>
        </p:nvSpPr>
        <p:spPr>
          <a:xfrm>
            <a:off x="2921597" y="2264108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47" name="Téglalap 46">
            <a:extLst>
              <a:ext uri="{FF2B5EF4-FFF2-40B4-BE49-F238E27FC236}">
                <a16:creationId xmlns:a16="http://schemas.microsoft.com/office/drawing/2014/main" id="{8B09C12A-0FC4-E0BB-CEF2-45BDB4990A38}"/>
              </a:ext>
            </a:extLst>
          </p:cNvPr>
          <p:cNvSpPr/>
          <p:nvPr/>
        </p:nvSpPr>
        <p:spPr>
          <a:xfrm>
            <a:off x="3231597" y="2264108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48" name="Téglalap 47">
            <a:extLst>
              <a:ext uri="{FF2B5EF4-FFF2-40B4-BE49-F238E27FC236}">
                <a16:creationId xmlns:a16="http://schemas.microsoft.com/office/drawing/2014/main" id="{21EF4BD8-C7FE-3E06-119A-10F99BFF0A10}"/>
              </a:ext>
            </a:extLst>
          </p:cNvPr>
          <p:cNvSpPr/>
          <p:nvPr/>
        </p:nvSpPr>
        <p:spPr>
          <a:xfrm>
            <a:off x="3541597" y="2264108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49" name="Téglalap 48">
            <a:extLst>
              <a:ext uri="{FF2B5EF4-FFF2-40B4-BE49-F238E27FC236}">
                <a16:creationId xmlns:a16="http://schemas.microsoft.com/office/drawing/2014/main" id="{44BC004C-64E2-BDD6-74C5-B5E9B6A9406D}"/>
              </a:ext>
            </a:extLst>
          </p:cNvPr>
          <p:cNvSpPr/>
          <p:nvPr/>
        </p:nvSpPr>
        <p:spPr>
          <a:xfrm>
            <a:off x="3851597" y="2264108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0" name="Téglalap 49">
            <a:extLst>
              <a:ext uri="{FF2B5EF4-FFF2-40B4-BE49-F238E27FC236}">
                <a16:creationId xmlns:a16="http://schemas.microsoft.com/office/drawing/2014/main" id="{768EB0CC-B3D0-F916-3EB5-F8DA98AEFA6D}"/>
              </a:ext>
            </a:extLst>
          </p:cNvPr>
          <p:cNvSpPr/>
          <p:nvPr/>
        </p:nvSpPr>
        <p:spPr>
          <a:xfrm>
            <a:off x="4161597" y="2264108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1" name="Téglalap 50">
            <a:extLst>
              <a:ext uri="{FF2B5EF4-FFF2-40B4-BE49-F238E27FC236}">
                <a16:creationId xmlns:a16="http://schemas.microsoft.com/office/drawing/2014/main" id="{2EFAB782-D8EE-33C8-C5D9-6C8411D4CCDA}"/>
              </a:ext>
            </a:extLst>
          </p:cNvPr>
          <p:cNvSpPr/>
          <p:nvPr/>
        </p:nvSpPr>
        <p:spPr>
          <a:xfrm>
            <a:off x="5711597" y="2264108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2" name="Téglalap 51">
            <a:extLst>
              <a:ext uri="{FF2B5EF4-FFF2-40B4-BE49-F238E27FC236}">
                <a16:creationId xmlns:a16="http://schemas.microsoft.com/office/drawing/2014/main" id="{F8031D71-F885-33BF-E1C5-802CEB02FEB7}"/>
              </a:ext>
            </a:extLst>
          </p:cNvPr>
          <p:cNvSpPr/>
          <p:nvPr/>
        </p:nvSpPr>
        <p:spPr>
          <a:xfrm>
            <a:off x="4781597" y="2264108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3" name="Téglalap 52">
            <a:extLst>
              <a:ext uri="{FF2B5EF4-FFF2-40B4-BE49-F238E27FC236}">
                <a16:creationId xmlns:a16="http://schemas.microsoft.com/office/drawing/2014/main" id="{2354B061-4B39-3112-7861-9C5894FF7572}"/>
              </a:ext>
            </a:extLst>
          </p:cNvPr>
          <p:cNvSpPr/>
          <p:nvPr/>
        </p:nvSpPr>
        <p:spPr>
          <a:xfrm>
            <a:off x="5091597" y="2264108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4" name="Téglalap 53">
            <a:extLst>
              <a:ext uri="{FF2B5EF4-FFF2-40B4-BE49-F238E27FC236}">
                <a16:creationId xmlns:a16="http://schemas.microsoft.com/office/drawing/2014/main" id="{B17E63A2-5F3F-54D0-91B7-6F9248A85959}"/>
              </a:ext>
            </a:extLst>
          </p:cNvPr>
          <p:cNvSpPr/>
          <p:nvPr/>
        </p:nvSpPr>
        <p:spPr>
          <a:xfrm>
            <a:off x="5401597" y="2264108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6" name="Téglalap 55">
            <a:extLst>
              <a:ext uri="{FF2B5EF4-FFF2-40B4-BE49-F238E27FC236}">
                <a16:creationId xmlns:a16="http://schemas.microsoft.com/office/drawing/2014/main" id="{DA233EF5-3628-6869-BEA8-82909D2D8FA1}"/>
              </a:ext>
            </a:extLst>
          </p:cNvPr>
          <p:cNvSpPr/>
          <p:nvPr/>
        </p:nvSpPr>
        <p:spPr>
          <a:xfrm>
            <a:off x="6021597" y="2264108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7" name="Téglalap 56">
            <a:extLst>
              <a:ext uri="{FF2B5EF4-FFF2-40B4-BE49-F238E27FC236}">
                <a16:creationId xmlns:a16="http://schemas.microsoft.com/office/drawing/2014/main" id="{8E92361A-A69E-6108-D5A9-AF1925D6DA92}"/>
              </a:ext>
            </a:extLst>
          </p:cNvPr>
          <p:cNvSpPr/>
          <p:nvPr/>
        </p:nvSpPr>
        <p:spPr>
          <a:xfrm>
            <a:off x="6331597" y="2264108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8" name="Téglalap 57">
            <a:extLst>
              <a:ext uri="{FF2B5EF4-FFF2-40B4-BE49-F238E27FC236}">
                <a16:creationId xmlns:a16="http://schemas.microsoft.com/office/drawing/2014/main" id="{D0BFDDE9-25A0-758E-171B-54DD24FDD775}"/>
              </a:ext>
            </a:extLst>
          </p:cNvPr>
          <p:cNvSpPr/>
          <p:nvPr/>
        </p:nvSpPr>
        <p:spPr>
          <a:xfrm>
            <a:off x="6641597" y="2264108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59" name="Téglalap 58">
            <a:extLst>
              <a:ext uri="{FF2B5EF4-FFF2-40B4-BE49-F238E27FC236}">
                <a16:creationId xmlns:a16="http://schemas.microsoft.com/office/drawing/2014/main" id="{02E74157-AF70-B7F6-96A7-1C04CE49E7BB}"/>
              </a:ext>
            </a:extLst>
          </p:cNvPr>
          <p:cNvSpPr/>
          <p:nvPr/>
        </p:nvSpPr>
        <p:spPr>
          <a:xfrm>
            <a:off x="9741561" y="2264108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0" name="Téglalap 59">
            <a:extLst>
              <a:ext uri="{FF2B5EF4-FFF2-40B4-BE49-F238E27FC236}">
                <a16:creationId xmlns:a16="http://schemas.microsoft.com/office/drawing/2014/main" id="{85D39C4C-E359-5E9F-FAAB-FB99C708FAFF}"/>
              </a:ext>
            </a:extLst>
          </p:cNvPr>
          <p:cNvSpPr/>
          <p:nvPr/>
        </p:nvSpPr>
        <p:spPr>
          <a:xfrm>
            <a:off x="7261597" y="2264108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1" name="Téglalap 60">
            <a:extLst>
              <a:ext uri="{FF2B5EF4-FFF2-40B4-BE49-F238E27FC236}">
                <a16:creationId xmlns:a16="http://schemas.microsoft.com/office/drawing/2014/main" id="{D0D4C10C-42B5-8C1D-F39A-A4F39B29EF9A}"/>
              </a:ext>
            </a:extLst>
          </p:cNvPr>
          <p:cNvSpPr/>
          <p:nvPr/>
        </p:nvSpPr>
        <p:spPr>
          <a:xfrm>
            <a:off x="7571597" y="2264108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2" name="Téglalap 61">
            <a:extLst>
              <a:ext uri="{FF2B5EF4-FFF2-40B4-BE49-F238E27FC236}">
                <a16:creationId xmlns:a16="http://schemas.microsoft.com/office/drawing/2014/main" id="{8D464D1D-DB49-4950-DBFC-8893C3B23255}"/>
              </a:ext>
            </a:extLst>
          </p:cNvPr>
          <p:cNvSpPr/>
          <p:nvPr/>
        </p:nvSpPr>
        <p:spPr>
          <a:xfrm>
            <a:off x="7881597" y="2264108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3" name="Téglalap 62">
            <a:extLst>
              <a:ext uri="{FF2B5EF4-FFF2-40B4-BE49-F238E27FC236}">
                <a16:creationId xmlns:a16="http://schemas.microsoft.com/office/drawing/2014/main" id="{10423084-D041-4862-D3C7-D55574949A03}"/>
              </a:ext>
            </a:extLst>
          </p:cNvPr>
          <p:cNvSpPr/>
          <p:nvPr/>
        </p:nvSpPr>
        <p:spPr>
          <a:xfrm>
            <a:off x="8191597" y="2264108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4" name="Téglalap 63">
            <a:extLst>
              <a:ext uri="{FF2B5EF4-FFF2-40B4-BE49-F238E27FC236}">
                <a16:creationId xmlns:a16="http://schemas.microsoft.com/office/drawing/2014/main" id="{21199E2C-10FE-FB57-8C63-380EE60CC6C6}"/>
              </a:ext>
            </a:extLst>
          </p:cNvPr>
          <p:cNvSpPr/>
          <p:nvPr/>
        </p:nvSpPr>
        <p:spPr>
          <a:xfrm>
            <a:off x="8501597" y="2264108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5" name="Téglalap 64">
            <a:extLst>
              <a:ext uri="{FF2B5EF4-FFF2-40B4-BE49-F238E27FC236}">
                <a16:creationId xmlns:a16="http://schemas.microsoft.com/office/drawing/2014/main" id="{00EECBDB-86A2-742E-D1B8-500C8813828F}"/>
              </a:ext>
            </a:extLst>
          </p:cNvPr>
          <p:cNvSpPr/>
          <p:nvPr/>
        </p:nvSpPr>
        <p:spPr>
          <a:xfrm>
            <a:off x="8811597" y="2264108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6" name="Téglalap 65">
            <a:extLst>
              <a:ext uri="{FF2B5EF4-FFF2-40B4-BE49-F238E27FC236}">
                <a16:creationId xmlns:a16="http://schemas.microsoft.com/office/drawing/2014/main" id="{37871049-D0D2-6AAF-9650-4230AC4DCDA5}"/>
              </a:ext>
            </a:extLst>
          </p:cNvPr>
          <p:cNvSpPr/>
          <p:nvPr/>
        </p:nvSpPr>
        <p:spPr>
          <a:xfrm>
            <a:off x="9121585" y="2264108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67" name="Téglalap 66">
            <a:extLst>
              <a:ext uri="{FF2B5EF4-FFF2-40B4-BE49-F238E27FC236}">
                <a16:creationId xmlns:a16="http://schemas.microsoft.com/office/drawing/2014/main" id="{2154B5C7-8B32-7350-B0F0-52E725890C97}"/>
              </a:ext>
            </a:extLst>
          </p:cNvPr>
          <p:cNvSpPr/>
          <p:nvPr/>
        </p:nvSpPr>
        <p:spPr>
          <a:xfrm>
            <a:off x="6951597" y="2264108"/>
            <a:ext cx="288000" cy="288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V</a:t>
            </a:r>
          </a:p>
        </p:txBody>
      </p:sp>
      <p:sp>
        <p:nvSpPr>
          <p:cNvPr id="68" name="Téglalap 67">
            <a:extLst>
              <a:ext uri="{FF2B5EF4-FFF2-40B4-BE49-F238E27FC236}">
                <a16:creationId xmlns:a16="http://schemas.microsoft.com/office/drawing/2014/main" id="{22A5C560-493C-1795-3042-373EBCA9EF74}"/>
              </a:ext>
            </a:extLst>
          </p:cNvPr>
          <p:cNvSpPr/>
          <p:nvPr/>
        </p:nvSpPr>
        <p:spPr>
          <a:xfrm>
            <a:off x="9431573" y="2264108"/>
            <a:ext cx="288000" cy="288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E</a:t>
            </a:r>
          </a:p>
        </p:txBody>
      </p:sp>
      <p:sp>
        <p:nvSpPr>
          <p:cNvPr id="69" name="Téglalap 68">
            <a:extLst>
              <a:ext uri="{FF2B5EF4-FFF2-40B4-BE49-F238E27FC236}">
                <a16:creationId xmlns:a16="http://schemas.microsoft.com/office/drawing/2014/main" id="{96DC1D71-A24F-2B6C-CC26-6001165A1F4E}"/>
              </a:ext>
            </a:extLst>
          </p:cNvPr>
          <p:cNvSpPr/>
          <p:nvPr/>
        </p:nvSpPr>
        <p:spPr>
          <a:xfrm>
            <a:off x="10049923" y="2264108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70" name="Téglalap 69">
            <a:extLst>
              <a:ext uri="{FF2B5EF4-FFF2-40B4-BE49-F238E27FC236}">
                <a16:creationId xmlns:a16="http://schemas.microsoft.com/office/drawing/2014/main" id="{B2028291-3FE1-EF36-7F34-136E9DE69D1E}"/>
              </a:ext>
            </a:extLst>
          </p:cNvPr>
          <p:cNvSpPr/>
          <p:nvPr/>
        </p:nvSpPr>
        <p:spPr>
          <a:xfrm>
            <a:off x="10358285" y="2264108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71" name="Téglalap 70">
            <a:extLst>
              <a:ext uri="{FF2B5EF4-FFF2-40B4-BE49-F238E27FC236}">
                <a16:creationId xmlns:a16="http://schemas.microsoft.com/office/drawing/2014/main" id="{5BCB945E-A67F-A6BC-BFD0-CCA6531D030A}"/>
              </a:ext>
            </a:extLst>
          </p:cNvPr>
          <p:cNvSpPr/>
          <p:nvPr/>
        </p:nvSpPr>
        <p:spPr>
          <a:xfrm>
            <a:off x="10668285" y="2264108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72" name="Téglalap 71">
            <a:extLst>
              <a:ext uri="{FF2B5EF4-FFF2-40B4-BE49-F238E27FC236}">
                <a16:creationId xmlns:a16="http://schemas.microsoft.com/office/drawing/2014/main" id="{ADFC7D5E-E0F5-B253-09C4-55858D66AEE9}"/>
              </a:ext>
            </a:extLst>
          </p:cNvPr>
          <p:cNvSpPr/>
          <p:nvPr/>
        </p:nvSpPr>
        <p:spPr>
          <a:xfrm>
            <a:off x="10978285" y="2264108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73" name="Téglalap 72">
            <a:extLst>
              <a:ext uri="{FF2B5EF4-FFF2-40B4-BE49-F238E27FC236}">
                <a16:creationId xmlns:a16="http://schemas.microsoft.com/office/drawing/2014/main" id="{2CB6C159-0D98-47D0-D2D0-0E1CE5363361}"/>
              </a:ext>
            </a:extLst>
          </p:cNvPr>
          <p:cNvSpPr/>
          <p:nvPr/>
        </p:nvSpPr>
        <p:spPr>
          <a:xfrm>
            <a:off x="11288285" y="2264108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74" name="Téglalap 73">
            <a:extLst>
              <a:ext uri="{FF2B5EF4-FFF2-40B4-BE49-F238E27FC236}">
                <a16:creationId xmlns:a16="http://schemas.microsoft.com/office/drawing/2014/main" id="{E96B9553-8872-3C6D-8267-1206A838E9F2}"/>
              </a:ext>
            </a:extLst>
          </p:cNvPr>
          <p:cNvSpPr/>
          <p:nvPr/>
        </p:nvSpPr>
        <p:spPr>
          <a:xfrm>
            <a:off x="11598273" y="2264108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77" name="Szövegdoboz 76">
            <a:extLst>
              <a:ext uri="{FF2B5EF4-FFF2-40B4-BE49-F238E27FC236}">
                <a16:creationId xmlns:a16="http://schemas.microsoft.com/office/drawing/2014/main" id="{8060062D-0132-3B79-5745-838BD786DB55}"/>
              </a:ext>
            </a:extLst>
          </p:cNvPr>
          <p:cNvSpPr txBox="1"/>
          <p:nvPr/>
        </p:nvSpPr>
        <p:spPr>
          <a:xfrm>
            <a:off x="1340410" y="1297151"/>
            <a:ext cx="2423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.</a:t>
            </a:r>
          </a:p>
          <a:p>
            <a:r>
              <a:rPr lang="hu-HU" dirty="0"/>
              <a:t>.</a:t>
            </a:r>
          </a:p>
          <a:p>
            <a:r>
              <a:rPr lang="hu-HU" dirty="0"/>
              <a:t>.</a:t>
            </a:r>
          </a:p>
        </p:txBody>
      </p:sp>
      <p:sp>
        <p:nvSpPr>
          <p:cNvPr id="80" name="Téglalap 79">
            <a:extLst>
              <a:ext uri="{FF2B5EF4-FFF2-40B4-BE49-F238E27FC236}">
                <a16:creationId xmlns:a16="http://schemas.microsoft.com/office/drawing/2014/main" id="{2A9A9CF9-5163-E666-5522-44BF2B1B047D}"/>
              </a:ext>
            </a:extLst>
          </p:cNvPr>
          <p:cNvSpPr/>
          <p:nvPr/>
        </p:nvSpPr>
        <p:spPr>
          <a:xfrm>
            <a:off x="2301585" y="705348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</a:t>
            </a:r>
          </a:p>
        </p:txBody>
      </p:sp>
      <p:sp>
        <p:nvSpPr>
          <p:cNvPr id="81" name="Téglalap 80">
            <a:extLst>
              <a:ext uri="{FF2B5EF4-FFF2-40B4-BE49-F238E27FC236}">
                <a16:creationId xmlns:a16="http://schemas.microsoft.com/office/drawing/2014/main" id="{3ADA6D15-9635-6E6C-CD33-A31C0875FDDD}"/>
              </a:ext>
            </a:extLst>
          </p:cNvPr>
          <p:cNvSpPr/>
          <p:nvPr/>
        </p:nvSpPr>
        <p:spPr>
          <a:xfrm>
            <a:off x="4471585" y="705348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10</a:t>
            </a:r>
          </a:p>
        </p:txBody>
      </p:sp>
      <p:sp>
        <p:nvSpPr>
          <p:cNvPr id="82" name="Téglalap 81">
            <a:extLst>
              <a:ext uri="{FF2B5EF4-FFF2-40B4-BE49-F238E27FC236}">
                <a16:creationId xmlns:a16="http://schemas.microsoft.com/office/drawing/2014/main" id="{B0B40380-6486-D748-AE4E-B22A955B1800}"/>
              </a:ext>
            </a:extLst>
          </p:cNvPr>
          <p:cNvSpPr/>
          <p:nvPr/>
        </p:nvSpPr>
        <p:spPr>
          <a:xfrm>
            <a:off x="1371597" y="705348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0</a:t>
            </a:r>
          </a:p>
        </p:txBody>
      </p:sp>
      <p:sp>
        <p:nvSpPr>
          <p:cNvPr id="83" name="Téglalap 82">
            <a:extLst>
              <a:ext uri="{FF2B5EF4-FFF2-40B4-BE49-F238E27FC236}">
                <a16:creationId xmlns:a16="http://schemas.microsoft.com/office/drawing/2014/main" id="{069B42CC-BAA0-1902-F0F9-06204FE29A28}"/>
              </a:ext>
            </a:extLst>
          </p:cNvPr>
          <p:cNvSpPr/>
          <p:nvPr/>
        </p:nvSpPr>
        <p:spPr>
          <a:xfrm>
            <a:off x="1681597" y="705348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</a:t>
            </a:r>
          </a:p>
        </p:txBody>
      </p:sp>
      <p:sp>
        <p:nvSpPr>
          <p:cNvPr id="84" name="Téglalap 83">
            <a:extLst>
              <a:ext uri="{FF2B5EF4-FFF2-40B4-BE49-F238E27FC236}">
                <a16:creationId xmlns:a16="http://schemas.microsoft.com/office/drawing/2014/main" id="{4918AE20-A3B0-1DF7-2D26-246505987FAC}"/>
              </a:ext>
            </a:extLst>
          </p:cNvPr>
          <p:cNvSpPr/>
          <p:nvPr/>
        </p:nvSpPr>
        <p:spPr>
          <a:xfrm>
            <a:off x="1991597" y="705348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</a:t>
            </a:r>
          </a:p>
        </p:txBody>
      </p:sp>
      <p:sp>
        <p:nvSpPr>
          <p:cNvPr id="85" name="Téglalap 84">
            <a:extLst>
              <a:ext uri="{FF2B5EF4-FFF2-40B4-BE49-F238E27FC236}">
                <a16:creationId xmlns:a16="http://schemas.microsoft.com/office/drawing/2014/main" id="{1E9495EE-8498-2FC9-6C73-3304627015BB}"/>
              </a:ext>
            </a:extLst>
          </p:cNvPr>
          <p:cNvSpPr/>
          <p:nvPr/>
        </p:nvSpPr>
        <p:spPr>
          <a:xfrm>
            <a:off x="2611597" y="705348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4</a:t>
            </a:r>
          </a:p>
        </p:txBody>
      </p:sp>
      <p:sp>
        <p:nvSpPr>
          <p:cNvPr id="86" name="Téglalap 85">
            <a:extLst>
              <a:ext uri="{FF2B5EF4-FFF2-40B4-BE49-F238E27FC236}">
                <a16:creationId xmlns:a16="http://schemas.microsoft.com/office/drawing/2014/main" id="{73905D33-D0C2-4C47-2EC7-8170BC6FB55F}"/>
              </a:ext>
            </a:extLst>
          </p:cNvPr>
          <p:cNvSpPr/>
          <p:nvPr/>
        </p:nvSpPr>
        <p:spPr>
          <a:xfrm>
            <a:off x="2921597" y="705348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5</a:t>
            </a:r>
          </a:p>
        </p:txBody>
      </p:sp>
      <p:sp>
        <p:nvSpPr>
          <p:cNvPr id="87" name="Téglalap 86">
            <a:extLst>
              <a:ext uri="{FF2B5EF4-FFF2-40B4-BE49-F238E27FC236}">
                <a16:creationId xmlns:a16="http://schemas.microsoft.com/office/drawing/2014/main" id="{446F51CB-1EBE-10BE-5C1B-522ED1D2DBBD}"/>
              </a:ext>
            </a:extLst>
          </p:cNvPr>
          <p:cNvSpPr/>
          <p:nvPr/>
        </p:nvSpPr>
        <p:spPr>
          <a:xfrm>
            <a:off x="3231597" y="705348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6</a:t>
            </a:r>
          </a:p>
        </p:txBody>
      </p:sp>
      <p:sp>
        <p:nvSpPr>
          <p:cNvPr id="88" name="Téglalap 87">
            <a:extLst>
              <a:ext uri="{FF2B5EF4-FFF2-40B4-BE49-F238E27FC236}">
                <a16:creationId xmlns:a16="http://schemas.microsoft.com/office/drawing/2014/main" id="{4B0B6D36-A616-A756-B4F6-238798C565D7}"/>
              </a:ext>
            </a:extLst>
          </p:cNvPr>
          <p:cNvSpPr/>
          <p:nvPr/>
        </p:nvSpPr>
        <p:spPr>
          <a:xfrm>
            <a:off x="3541597" y="705348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7</a:t>
            </a:r>
          </a:p>
        </p:txBody>
      </p:sp>
      <p:sp>
        <p:nvSpPr>
          <p:cNvPr id="89" name="Téglalap 88">
            <a:extLst>
              <a:ext uri="{FF2B5EF4-FFF2-40B4-BE49-F238E27FC236}">
                <a16:creationId xmlns:a16="http://schemas.microsoft.com/office/drawing/2014/main" id="{DDCDE985-BFFE-2604-D4A2-FDA0A8B52BB5}"/>
              </a:ext>
            </a:extLst>
          </p:cNvPr>
          <p:cNvSpPr/>
          <p:nvPr/>
        </p:nvSpPr>
        <p:spPr>
          <a:xfrm>
            <a:off x="3851597" y="705348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8</a:t>
            </a:r>
          </a:p>
        </p:txBody>
      </p:sp>
      <p:sp>
        <p:nvSpPr>
          <p:cNvPr id="90" name="Téglalap 89">
            <a:extLst>
              <a:ext uri="{FF2B5EF4-FFF2-40B4-BE49-F238E27FC236}">
                <a16:creationId xmlns:a16="http://schemas.microsoft.com/office/drawing/2014/main" id="{F0180B5C-6FAD-7803-3CAB-B4A8A7373C7C}"/>
              </a:ext>
            </a:extLst>
          </p:cNvPr>
          <p:cNvSpPr/>
          <p:nvPr/>
        </p:nvSpPr>
        <p:spPr>
          <a:xfrm>
            <a:off x="4161597" y="705348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9</a:t>
            </a:r>
          </a:p>
        </p:txBody>
      </p:sp>
      <p:sp>
        <p:nvSpPr>
          <p:cNvPr id="91" name="Téglalap 90">
            <a:extLst>
              <a:ext uri="{FF2B5EF4-FFF2-40B4-BE49-F238E27FC236}">
                <a16:creationId xmlns:a16="http://schemas.microsoft.com/office/drawing/2014/main" id="{AB7E8C1D-5B83-211A-372D-CBA7749A56C1}"/>
              </a:ext>
            </a:extLst>
          </p:cNvPr>
          <p:cNvSpPr/>
          <p:nvPr/>
        </p:nvSpPr>
        <p:spPr>
          <a:xfrm>
            <a:off x="5711597" y="705348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14</a:t>
            </a:r>
          </a:p>
        </p:txBody>
      </p:sp>
      <p:sp>
        <p:nvSpPr>
          <p:cNvPr id="92" name="Téglalap 91">
            <a:extLst>
              <a:ext uri="{FF2B5EF4-FFF2-40B4-BE49-F238E27FC236}">
                <a16:creationId xmlns:a16="http://schemas.microsoft.com/office/drawing/2014/main" id="{13A82F84-D7D2-0B15-8D09-D0CF1EE576A3}"/>
              </a:ext>
            </a:extLst>
          </p:cNvPr>
          <p:cNvSpPr/>
          <p:nvPr/>
        </p:nvSpPr>
        <p:spPr>
          <a:xfrm>
            <a:off x="4781597" y="705348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11</a:t>
            </a:r>
          </a:p>
        </p:txBody>
      </p:sp>
      <p:sp>
        <p:nvSpPr>
          <p:cNvPr id="93" name="Téglalap 92">
            <a:extLst>
              <a:ext uri="{FF2B5EF4-FFF2-40B4-BE49-F238E27FC236}">
                <a16:creationId xmlns:a16="http://schemas.microsoft.com/office/drawing/2014/main" id="{58DA06C9-9A82-D259-52C3-302702A65049}"/>
              </a:ext>
            </a:extLst>
          </p:cNvPr>
          <p:cNvSpPr/>
          <p:nvPr/>
        </p:nvSpPr>
        <p:spPr>
          <a:xfrm>
            <a:off x="5091597" y="705348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12</a:t>
            </a:r>
          </a:p>
        </p:txBody>
      </p:sp>
      <p:sp>
        <p:nvSpPr>
          <p:cNvPr id="94" name="Téglalap 93">
            <a:extLst>
              <a:ext uri="{FF2B5EF4-FFF2-40B4-BE49-F238E27FC236}">
                <a16:creationId xmlns:a16="http://schemas.microsoft.com/office/drawing/2014/main" id="{9128CB45-D879-4E5F-0274-6246C5D0E89E}"/>
              </a:ext>
            </a:extLst>
          </p:cNvPr>
          <p:cNvSpPr/>
          <p:nvPr/>
        </p:nvSpPr>
        <p:spPr>
          <a:xfrm>
            <a:off x="5401597" y="705348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13</a:t>
            </a:r>
          </a:p>
        </p:txBody>
      </p:sp>
      <p:sp>
        <p:nvSpPr>
          <p:cNvPr id="95" name="Téglalap 94">
            <a:extLst>
              <a:ext uri="{FF2B5EF4-FFF2-40B4-BE49-F238E27FC236}">
                <a16:creationId xmlns:a16="http://schemas.microsoft.com/office/drawing/2014/main" id="{CA51DCDF-1326-DE61-4A44-C6CAD003CA0E}"/>
              </a:ext>
            </a:extLst>
          </p:cNvPr>
          <p:cNvSpPr/>
          <p:nvPr/>
        </p:nvSpPr>
        <p:spPr>
          <a:xfrm>
            <a:off x="6021597" y="705348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15</a:t>
            </a:r>
          </a:p>
        </p:txBody>
      </p:sp>
      <p:sp>
        <p:nvSpPr>
          <p:cNvPr id="96" name="Téglalap 95">
            <a:extLst>
              <a:ext uri="{FF2B5EF4-FFF2-40B4-BE49-F238E27FC236}">
                <a16:creationId xmlns:a16="http://schemas.microsoft.com/office/drawing/2014/main" id="{F669D4BA-604C-EB22-4993-49FE26D061E0}"/>
              </a:ext>
            </a:extLst>
          </p:cNvPr>
          <p:cNvSpPr/>
          <p:nvPr/>
        </p:nvSpPr>
        <p:spPr>
          <a:xfrm>
            <a:off x="6331597" y="705348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16</a:t>
            </a:r>
          </a:p>
        </p:txBody>
      </p:sp>
      <p:sp>
        <p:nvSpPr>
          <p:cNvPr id="97" name="Téglalap 96">
            <a:extLst>
              <a:ext uri="{FF2B5EF4-FFF2-40B4-BE49-F238E27FC236}">
                <a16:creationId xmlns:a16="http://schemas.microsoft.com/office/drawing/2014/main" id="{2F97C36D-6826-1098-0908-C7B44C1761C4}"/>
              </a:ext>
            </a:extLst>
          </p:cNvPr>
          <p:cNvSpPr/>
          <p:nvPr/>
        </p:nvSpPr>
        <p:spPr>
          <a:xfrm>
            <a:off x="6641597" y="705348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17</a:t>
            </a:r>
          </a:p>
        </p:txBody>
      </p:sp>
      <p:sp>
        <p:nvSpPr>
          <p:cNvPr id="98" name="Téglalap 97">
            <a:extLst>
              <a:ext uri="{FF2B5EF4-FFF2-40B4-BE49-F238E27FC236}">
                <a16:creationId xmlns:a16="http://schemas.microsoft.com/office/drawing/2014/main" id="{22710997-B538-1F41-0029-26CE6E87C0CD}"/>
              </a:ext>
            </a:extLst>
          </p:cNvPr>
          <p:cNvSpPr/>
          <p:nvPr/>
        </p:nvSpPr>
        <p:spPr>
          <a:xfrm>
            <a:off x="9741561" y="705348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27</a:t>
            </a:r>
          </a:p>
        </p:txBody>
      </p:sp>
      <p:sp>
        <p:nvSpPr>
          <p:cNvPr id="99" name="Téglalap 98">
            <a:extLst>
              <a:ext uri="{FF2B5EF4-FFF2-40B4-BE49-F238E27FC236}">
                <a16:creationId xmlns:a16="http://schemas.microsoft.com/office/drawing/2014/main" id="{755904D6-5DC7-CB44-AF55-D92323C0F9E6}"/>
              </a:ext>
            </a:extLst>
          </p:cNvPr>
          <p:cNvSpPr/>
          <p:nvPr/>
        </p:nvSpPr>
        <p:spPr>
          <a:xfrm>
            <a:off x="7261597" y="705348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19</a:t>
            </a:r>
          </a:p>
        </p:txBody>
      </p:sp>
      <p:sp>
        <p:nvSpPr>
          <p:cNvPr id="100" name="Téglalap 99">
            <a:extLst>
              <a:ext uri="{FF2B5EF4-FFF2-40B4-BE49-F238E27FC236}">
                <a16:creationId xmlns:a16="http://schemas.microsoft.com/office/drawing/2014/main" id="{9D0E71C4-F2E1-89CB-5E3D-B6982C8F9168}"/>
              </a:ext>
            </a:extLst>
          </p:cNvPr>
          <p:cNvSpPr/>
          <p:nvPr/>
        </p:nvSpPr>
        <p:spPr>
          <a:xfrm>
            <a:off x="7571597" y="705348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20</a:t>
            </a:r>
          </a:p>
        </p:txBody>
      </p:sp>
      <p:sp>
        <p:nvSpPr>
          <p:cNvPr id="101" name="Téglalap 100">
            <a:extLst>
              <a:ext uri="{FF2B5EF4-FFF2-40B4-BE49-F238E27FC236}">
                <a16:creationId xmlns:a16="http://schemas.microsoft.com/office/drawing/2014/main" id="{AD5555D2-07CD-529A-E912-9B250C374A23}"/>
              </a:ext>
            </a:extLst>
          </p:cNvPr>
          <p:cNvSpPr/>
          <p:nvPr/>
        </p:nvSpPr>
        <p:spPr>
          <a:xfrm>
            <a:off x="7881597" y="705348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21</a:t>
            </a:r>
          </a:p>
        </p:txBody>
      </p:sp>
      <p:sp>
        <p:nvSpPr>
          <p:cNvPr id="102" name="Téglalap 101">
            <a:extLst>
              <a:ext uri="{FF2B5EF4-FFF2-40B4-BE49-F238E27FC236}">
                <a16:creationId xmlns:a16="http://schemas.microsoft.com/office/drawing/2014/main" id="{B8971B8F-9A72-B120-8F55-EDE9391BE729}"/>
              </a:ext>
            </a:extLst>
          </p:cNvPr>
          <p:cNvSpPr/>
          <p:nvPr/>
        </p:nvSpPr>
        <p:spPr>
          <a:xfrm>
            <a:off x="8191597" y="705348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22</a:t>
            </a:r>
          </a:p>
        </p:txBody>
      </p:sp>
      <p:sp>
        <p:nvSpPr>
          <p:cNvPr id="103" name="Téglalap 102">
            <a:extLst>
              <a:ext uri="{FF2B5EF4-FFF2-40B4-BE49-F238E27FC236}">
                <a16:creationId xmlns:a16="http://schemas.microsoft.com/office/drawing/2014/main" id="{C13E9397-9819-A0F6-6ADA-BD58A260DDA2}"/>
              </a:ext>
            </a:extLst>
          </p:cNvPr>
          <p:cNvSpPr/>
          <p:nvPr/>
        </p:nvSpPr>
        <p:spPr>
          <a:xfrm>
            <a:off x="8501597" y="705348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23</a:t>
            </a:r>
          </a:p>
        </p:txBody>
      </p:sp>
      <p:sp>
        <p:nvSpPr>
          <p:cNvPr id="104" name="Téglalap 103">
            <a:extLst>
              <a:ext uri="{FF2B5EF4-FFF2-40B4-BE49-F238E27FC236}">
                <a16:creationId xmlns:a16="http://schemas.microsoft.com/office/drawing/2014/main" id="{98DEAA05-3745-2178-E33B-2C8BBE5BF5D8}"/>
              </a:ext>
            </a:extLst>
          </p:cNvPr>
          <p:cNvSpPr/>
          <p:nvPr/>
        </p:nvSpPr>
        <p:spPr>
          <a:xfrm>
            <a:off x="8811597" y="705348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24</a:t>
            </a:r>
          </a:p>
        </p:txBody>
      </p:sp>
      <p:sp>
        <p:nvSpPr>
          <p:cNvPr id="105" name="Téglalap 104">
            <a:extLst>
              <a:ext uri="{FF2B5EF4-FFF2-40B4-BE49-F238E27FC236}">
                <a16:creationId xmlns:a16="http://schemas.microsoft.com/office/drawing/2014/main" id="{33AE6200-7393-D697-AE51-DCAAF493531D}"/>
              </a:ext>
            </a:extLst>
          </p:cNvPr>
          <p:cNvSpPr/>
          <p:nvPr/>
        </p:nvSpPr>
        <p:spPr>
          <a:xfrm>
            <a:off x="9121585" y="705348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25</a:t>
            </a:r>
          </a:p>
        </p:txBody>
      </p:sp>
      <p:sp>
        <p:nvSpPr>
          <p:cNvPr id="106" name="Téglalap 105">
            <a:extLst>
              <a:ext uri="{FF2B5EF4-FFF2-40B4-BE49-F238E27FC236}">
                <a16:creationId xmlns:a16="http://schemas.microsoft.com/office/drawing/2014/main" id="{C6C34EE9-79CF-DB11-7436-FDBB5DE59F35}"/>
              </a:ext>
            </a:extLst>
          </p:cNvPr>
          <p:cNvSpPr/>
          <p:nvPr/>
        </p:nvSpPr>
        <p:spPr>
          <a:xfrm>
            <a:off x="6951597" y="705348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18</a:t>
            </a:r>
          </a:p>
        </p:txBody>
      </p:sp>
      <p:sp>
        <p:nvSpPr>
          <p:cNvPr id="107" name="Téglalap 106">
            <a:extLst>
              <a:ext uri="{FF2B5EF4-FFF2-40B4-BE49-F238E27FC236}">
                <a16:creationId xmlns:a16="http://schemas.microsoft.com/office/drawing/2014/main" id="{A7D2C8DB-0191-E66A-0E0B-98BC6A484DC5}"/>
              </a:ext>
            </a:extLst>
          </p:cNvPr>
          <p:cNvSpPr/>
          <p:nvPr/>
        </p:nvSpPr>
        <p:spPr>
          <a:xfrm>
            <a:off x="9431573" y="705348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26</a:t>
            </a:r>
          </a:p>
        </p:txBody>
      </p:sp>
      <p:sp>
        <p:nvSpPr>
          <p:cNvPr id="108" name="Téglalap 107">
            <a:extLst>
              <a:ext uri="{FF2B5EF4-FFF2-40B4-BE49-F238E27FC236}">
                <a16:creationId xmlns:a16="http://schemas.microsoft.com/office/drawing/2014/main" id="{69750A35-2EDB-241F-9DE5-BCB6EBE6866D}"/>
              </a:ext>
            </a:extLst>
          </p:cNvPr>
          <p:cNvSpPr/>
          <p:nvPr/>
        </p:nvSpPr>
        <p:spPr>
          <a:xfrm>
            <a:off x="10049923" y="705348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28</a:t>
            </a:r>
          </a:p>
        </p:txBody>
      </p:sp>
      <p:sp>
        <p:nvSpPr>
          <p:cNvPr id="109" name="Téglalap 108">
            <a:extLst>
              <a:ext uri="{FF2B5EF4-FFF2-40B4-BE49-F238E27FC236}">
                <a16:creationId xmlns:a16="http://schemas.microsoft.com/office/drawing/2014/main" id="{7722A74D-4910-A6EC-4B69-E68060068BE1}"/>
              </a:ext>
            </a:extLst>
          </p:cNvPr>
          <p:cNvSpPr/>
          <p:nvPr/>
        </p:nvSpPr>
        <p:spPr>
          <a:xfrm>
            <a:off x="10358285" y="705348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29</a:t>
            </a:r>
          </a:p>
        </p:txBody>
      </p:sp>
      <p:sp>
        <p:nvSpPr>
          <p:cNvPr id="110" name="Téglalap 109">
            <a:extLst>
              <a:ext uri="{FF2B5EF4-FFF2-40B4-BE49-F238E27FC236}">
                <a16:creationId xmlns:a16="http://schemas.microsoft.com/office/drawing/2014/main" id="{71561CA9-4B6C-3E78-09C4-1EAE73B62BD7}"/>
              </a:ext>
            </a:extLst>
          </p:cNvPr>
          <p:cNvSpPr/>
          <p:nvPr/>
        </p:nvSpPr>
        <p:spPr>
          <a:xfrm>
            <a:off x="10668285" y="705348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30</a:t>
            </a:r>
          </a:p>
        </p:txBody>
      </p:sp>
      <p:sp>
        <p:nvSpPr>
          <p:cNvPr id="111" name="Téglalap 110">
            <a:extLst>
              <a:ext uri="{FF2B5EF4-FFF2-40B4-BE49-F238E27FC236}">
                <a16:creationId xmlns:a16="http://schemas.microsoft.com/office/drawing/2014/main" id="{4352C95C-937E-C5F9-2F5B-504968197F83}"/>
              </a:ext>
            </a:extLst>
          </p:cNvPr>
          <p:cNvSpPr/>
          <p:nvPr/>
        </p:nvSpPr>
        <p:spPr>
          <a:xfrm>
            <a:off x="10978285" y="705348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31</a:t>
            </a:r>
          </a:p>
        </p:txBody>
      </p:sp>
      <p:sp>
        <p:nvSpPr>
          <p:cNvPr id="112" name="Téglalap 111">
            <a:extLst>
              <a:ext uri="{FF2B5EF4-FFF2-40B4-BE49-F238E27FC236}">
                <a16:creationId xmlns:a16="http://schemas.microsoft.com/office/drawing/2014/main" id="{C15340F2-1744-0866-CFD6-854D0B600F34}"/>
              </a:ext>
            </a:extLst>
          </p:cNvPr>
          <p:cNvSpPr/>
          <p:nvPr/>
        </p:nvSpPr>
        <p:spPr>
          <a:xfrm>
            <a:off x="11288285" y="705348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32</a:t>
            </a:r>
          </a:p>
        </p:txBody>
      </p:sp>
      <p:sp>
        <p:nvSpPr>
          <p:cNvPr id="113" name="Téglalap 112">
            <a:extLst>
              <a:ext uri="{FF2B5EF4-FFF2-40B4-BE49-F238E27FC236}">
                <a16:creationId xmlns:a16="http://schemas.microsoft.com/office/drawing/2014/main" id="{DF54223F-8F7A-3BCD-4CED-60C1B481BD1B}"/>
              </a:ext>
            </a:extLst>
          </p:cNvPr>
          <p:cNvSpPr/>
          <p:nvPr/>
        </p:nvSpPr>
        <p:spPr>
          <a:xfrm>
            <a:off x="11598273" y="705348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33</a:t>
            </a:r>
          </a:p>
        </p:txBody>
      </p:sp>
      <p:cxnSp>
        <p:nvCxnSpPr>
          <p:cNvPr id="115" name="Egyenes összekötő 114">
            <a:extLst>
              <a:ext uri="{FF2B5EF4-FFF2-40B4-BE49-F238E27FC236}">
                <a16:creationId xmlns:a16="http://schemas.microsoft.com/office/drawing/2014/main" id="{AA4F7531-C6C5-C9B7-CD69-44B684E70E84}"/>
              </a:ext>
            </a:extLst>
          </p:cNvPr>
          <p:cNvCxnSpPr>
            <a:cxnSpLocks/>
          </p:cNvCxnSpPr>
          <p:nvPr/>
        </p:nvCxnSpPr>
        <p:spPr>
          <a:xfrm>
            <a:off x="1371597" y="625089"/>
            <a:ext cx="0" cy="2068627"/>
          </a:xfrm>
          <a:prstGeom prst="line">
            <a:avLst/>
          </a:prstGeom>
          <a:ln>
            <a:solidFill>
              <a:srgbClr val="FF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Egyenes összekötő 116">
            <a:extLst>
              <a:ext uri="{FF2B5EF4-FFF2-40B4-BE49-F238E27FC236}">
                <a16:creationId xmlns:a16="http://schemas.microsoft.com/office/drawing/2014/main" id="{C56265A9-351D-F2C8-0AC5-9AC5539D0D30}"/>
              </a:ext>
            </a:extLst>
          </p:cNvPr>
          <p:cNvCxnSpPr>
            <a:cxnSpLocks/>
          </p:cNvCxnSpPr>
          <p:nvPr/>
        </p:nvCxnSpPr>
        <p:spPr>
          <a:xfrm>
            <a:off x="11886273" y="625089"/>
            <a:ext cx="0" cy="2068627"/>
          </a:xfrm>
          <a:prstGeom prst="line">
            <a:avLst/>
          </a:prstGeom>
          <a:ln>
            <a:solidFill>
              <a:srgbClr val="FF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Szövegdoboz 117">
            <a:extLst>
              <a:ext uri="{FF2B5EF4-FFF2-40B4-BE49-F238E27FC236}">
                <a16:creationId xmlns:a16="http://schemas.microsoft.com/office/drawing/2014/main" id="{C3454941-F3A2-4D95-A01C-80F881756A77}"/>
              </a:ext>
            </a:extLst>
          </p:cNvPr>
          <p:cNvSpPr txBox="1"/>
          <p:nvPr/>
        </p:nvSpPr>
        <p:spPr>
          <a:xfrm>
            <a:off x="749578" y="705348"/>
            <a:ext cx="581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dirty="0"/>
              <a:t>index</a:t>
            </a:r>
            <a:endParaRPr lang="hu-HU" dirty="0"/>
          </a:p>
        </p:txBody>
      </p:sp>
      <p:sp>
        <p:nvSpPr>
          <p:cNvPr id="119" name="Téglalap 118">
            <a:extLst>
              <a:ext uri="{FF2B5EF4-FFF2-40B4-BE49-F238E27FC236}">
                <a16:creationId xmlns:a16="http://schemas.microsoft.com/office/drawing/2014/main" id="{3C837BB6-F8DC-FCE3-E941-0B0458746F32}"/>
              </a:ext>
            </a:extLst>
          </p:cNvPr>
          <p:cNvSpPr/>
          <p:nvPr/>
        </p:nvSpPr>
        <p:spPr>
          <a:xfrm>
            <a:off x="903384" y="1153151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0</a:t>
            </a:r>
          </a:p>
        </p:txBody>
      </p:sp>
      <p:sp>
        <p:nvSpPr>
          <p:cNvPr id="120" name="Téglalap 119">
            <a:extLst>
              <a:ext uri="{FF2B5EF4-FFF2-40B4-BE49-F238E27FC236}">
                <a16:creationId xmlns:a16="http://schemas.microsoft.com/office/drawing/2014/main" id="{3C845D2F-C5A7-1BBA-F2C8-85174A36840A}"/>
              </a:ext>
            </a:extLst>
          </p:cNvPr>
          <p:cNvSpPr/>
          <p:nvPr/>
        </p:nvSpPr>
        <p:spPr>
          <a:xfrm>
            <a:off x="914299" y="1515402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</a:t>
            </a:r>
          </a:p>
        </p:txBody>
      </p:sp>
      <p:sp>
        <p:nvSpPr>
          <p:cNvPr id="121" name="Szövegdoboz 120">
            <a:extLst>
              <a:ext uri="{FF2B5EF4-FFF2-40B4-BE49-F238E27FC236}">
                <a16:creationId xmlns:a16="http://schemas.microsoft.com/office/drawing/2014/main" id="{0114E729-DE4A-89D9-8B03-1A0BA5F4D9EC}"/>
              </a:ext>
            </a:extLst>
          </p:cNvPr>
          <p:cNvSpPr txBox="1"/>
          <p:nvPr/>
        </p:nvSpPr>
        <p:spPr>
          <a:xfrm>
            <a:off x="953836" y="1840212"/>
            <a:ext cx="20710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700" dirty="0"/>
              <a:t>.</a:t>
            </a:r>
          </a:p>
          <a:p>
            <a:r>
              <a:rPr lang="hu-HU" sz="700" dirty="0"/>
              <a:t>.</a:t>
            </a:r>
          </a:p>
          <a:p>
            <a:r>
              <a:rPr lang="hu-HU" sz="700" dirty="0"/>
              <a:t>.</a:t>
            </a:r>
            <a:endParaRPr lang="hu-HU" dirty="0"/>
          </a:p>
        </p:txBody>
      </p:sp>
      <p:sp>
        <p:nvSpPr>
          <p:cNvPr id="122" name="Téglalap 121">
            <a:extLst>
              <a:ext uri="{FF2B5EF4-FFF2-40B4-BE49-F238E27FC236}">
                <a16:creationId xmlns:a16="http://schemas.microsoft.com/office/drawing/2014/main" id="{F2CC9BBF-585C-72E5-BCE3-3A03FFBB7266}"/>
              </a:ext>
            </a:extLst>
          </p:cNvPr>
          <p:cNvSpPr/>
          <p:nvPr/>
        </p:nvSpPr>
        <p:spPr>
          <a:xfrm>
            <a:off x="903384" y="2264108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1200" b="1" dirty="0" err="1"/>
              <a:t>os</a:t>
            </a:r>
            <a:endParaRPr lang="hu-HU" sz="800" b="1" dirty="0"/>
          </a:p>
        </p:txBody>
      </p:sp>
      <p:sp>
        <p:nvSpPr>
          <p:cNvPr id="123" name="Szövegdoboz 122">
            <a:extLst>
              <a:ext uri="{FF2B5EF4-FFF2-40B4-BE49-F238E27FC236}">
                <a16:creationId xmlns:a16="http://schemas.microsoft.com/office/drawing/2014/main" id="{A5D633B3-D056-CB2B-3CBB-C98A5CD5485E}"/>
              </a:ext>
            </a:extLst>
          </p:cNvPr>
          <p:cNvSpPr txBox="1"/>
          <p:nvPr/>
        </p:nvSpPr>
        <p:spPr>
          <a:xfrm>
            <a:off x="943830" y="2549359"/>
            <a:ext cx="20710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700" dirty="0"/>
              <a:t>.</a:t>
            </a:r>
          </a:p>
          <a:p>
            <a:r>
              <a:rPr lang="hu-HU" sz="700" dirty="0"/>
              <a:t>.</a:t>
            </a:r>
          </a:p>
          <a:p>
            <a:r>
              <a:rPr lang="hu-HU" sz="700" dirty="0"/>
              <a:t>.</a:t>
            </a:r>
            <a:endParaRPr lang="hu-HU" dirty="0"/>
          </a:p>
        </p:txBody>
      </p:sp>
      <p:sp>
        <p:nvSpPr>
          <p:cNvPr id="124" name="Szövegdoboz 123">
            <a:extLst>
              <a:ext uri="{FF2B5EF4-FFF2-40B4-BE49-F238E27FC236}">
                <a16:creationId xmlns:a16="http://schemas.microsoft.com/office/drawing/2014/main" id="{244C2288-1E33-9AFD-9454-063EF1617F8F}"/>
              </a:ext>
            </a:extLst>
          </p:cNvPr>
          <p:cNvSpPr txBox="1"/>
          <p:nvPr/>
        </p:nvSpPr>
        <p:spPr>
          <a:xfrm>
            <a:off x="1330699" y="2503192"/>
            <a:ext cx="2423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.</a:t>
            </a:r>
          </a:p>
          <a:p>
            <a:r>
              <a:rPr lang="hu-HU" dirty="0"/>
              <a:t>.</a:t>
            </a:r>
          </a:p>
          <a:p>
            <a:r>
              <a:rPr lang="hu-HU" dirty="0"/>
              <a:t>.</a:t>
            </a:r>
          </a:p>
        </p:txBody>
      </p:sp>
      <p:sp>
        <p:nvSpPr>
          <p:cNvPr id="125" name="Szövegdoboz 124">
            <a:extLst>
              <a:ext uri="{FF2B5EF4-FFF2-40B4-BE49-F238E27FC236}">
                <a16:creationId xmlns:a16="http://schemas.microsoft.com/office/drawing/2014/main" id="{ADBDA0E5-6CB1-18D7-960B-1A22EB735070}"/>
              </a:ext>
            </a:extLst>
          </p:cNvPr>
          <p:cNvSpPr txBox="1"/>
          <p:nvPr/>
        </p:nvSpPr>
        <p:spPr>
          <a:xfrm>
            <a:off x="6006008" y="1604939"/>
            <a:ext cx="1404552" cy="369332"/>
          </a:xfrm>
          <a:prstGeom prst="rect">
            <a:avLst/>
          </a:prstGeom>
          <a:solidFill>
            <a:schemeClr val="bg2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dirty="0"/>
              <a:t>osvenyek[</a:t>
            </a:r>
            <a:r>
              <a:rPr lang="hu-HU" b="1" dirty="0" err="1"/>
              <a:t>os</a:t>
            </a:r>
            <a:r>
              <a:rPr lang="hu-HU" dirty="0"/>
              <a:t>]</a:t>
            </a:r>
          </a:p>
        </p:txBody>
      </p:sp>
      <p:sp>
        <p:nvSpPr>
          <p:cNvPr id="139" name="Szövegdoboz 138">
            <a:extLst>
              <a:ext uri="{FF2B5EF4-FFF2-40B4-BE49-F238E27FC236}">
                <a16:creationId xmlns:a16="http://schemas.microsoft.com/office/drawing/2014/main" id="{0D7C5319-B351-856F-8B8F-84B942D0FD6D}"/>
              </a:ext>
            </a:extLst>
          </p:cNvPr>
          <p:cNvSpPr txBox="1"/>
          <p:nvPr/>
        </p:nvSpPr>
        <p:spPr>
          <a:xfrm>
            <a:off x="10280465" y="3917299"/>
            <a:ext cx="1565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/>
              <a:t>dobasok</a:t>
            </a:r>
            <a:r>
              <a:rPr lang="hu-HU" dirty="0"/>
              <a:t> (lista)</a:t>
            </a:r>
          </a:p>
        </p:txBody>
      </p:sp>
      <p:sp>
        <p:nvSpPr>
          <p:cNvPr id="142" name="Téglalap 141">
            <a:extLst>
              <a:ext uri="{FF2B5EF4-FFF2-40B4-BE49-F238E27FC236}">
                <a16:creationId xmlns:a16="http://schemas.microsoft.com/office/drawing/2014/main" id="{3B8C48A1-E6B4-565B-44ED-B2497FB21025}"/>
              </a:ext>
            </a:extLst>
          </p:cNvPr>
          <p:cNvSpPr/>
          <p:nvPr/>
        </p:nvSpPr>
        <p:spPr>
          <a:xfrm>
            <a:off x="2301585" y="4758695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</a:t>
            </a:r>
          </a:p>
        </p:txBody>
      </p:sp>
      <p:sp>
        <p:nvSpPr>
          <p:cNvPr id="143" name="Téglalap 142">
            <a:extLst>
              <a:ext uri="{FF2B5EF4-FFF2-40B4-BE49-F238E27FC236}">
                <a16:creationId xmlns:a16="http://schemas.microsoft.com/office/drawing/2014/main" id="{0FA81358-40CC-B705-D748-C195B0DC4132}"/>
              </a:ext>
            </a:extLst>
          </p:cNvPr>
          <p:cNvSpPr/>
          <p:nvPr/>
        </p:nvSpPr>
        <p:spPr>
          <a:xfrm>
            <a:off x="4471585" y="4758695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10</a:t>
            </a:r>
          </a:p>
        </p:txBody>
      </p:sp>
      <p:sp>
        <p:nvSpPr>
          <p:cNvPr id="144" name="Téglalap 143">
            <a:extLst>
              <a:ext uri="{FF2B5EF4-FFF2-40B4-BE49-F238E27FC236}">
                <a16:creationId xmlns:a16="http://schemas.microsoft.com/office/drawing/2014/main" id="{18EB13E6-6C9B-31CF-7295-3EE2338A5E87}"/>
              </a:ext>
            </a:extLst>
          </p:cNvPr>
          <p:cNvSpPr/>
          <p:nvPr/>
        </p:nvSpPr>
        <p:spPr>
          <a:xfrm>
            <a:off x="1371597" y="4758695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0</a:t>
            </a:r>
          </a:p>
        </p:txBody>
      </p:sp>
      <p:sp>
        <p:nvSpPr>
          <p:cNvPr id="145" name="Téglalap 144">
            <a:extLst>
              <a:ext uri="{FF2B5EF4-FFF2-40B4-BE49-F238E27FC236}">
                <a16:creationId xmlns:a16="http://schemas.microsoft.com/office/drawing/2014/main" id="{28A48846-67A3-0C42-1CD5-835EA2B7D0F6}"/>
              </a:ext>
            </a:extLst>
          </p:cNvPr>
          <p:cNvSpPr/>
          <p:nvPr/>
        </p:nvSpPr>
        <p:spPr>
          <a:xfrm>
            <a:off x="1681597" y="4758695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</a:t>
            </a:r>
          </a:p>
        </p:txBody>
      </p:sp>
      <p:sp>
        <p:nvSpPr>
          <p:cNvPr id="146" name="Téglalap 145">
            <a:extLst>
              <a:ext uri="{FF2B5EF4-FFF2-40B4-BE49-F238E27FC236}">
                <a16:creationId xmlns:a16="http://schemas.microsoft.com/office/drawing/2014/main" id="{2BF6A8AC-E8A8-9DFC-3935-A7CC36AFFE18}"/>
              </a:ext>
            </a:extLst>
          </p:cNvPr>
          <p:cNvSpPr/>
          <p:nvPr/>
        </p:nvSpPr>
        <p:spPr>
          <a:xfrm>
            <a:off x="1991597" y="4758695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</a:t>
            </a:r>
          </a:p>
        </p:txBody>
      </p:sp>
      <p:sp>
        <p:nvSpPr>
          <p:cNvPr id="147" name="Téglalap 146">
            <a:extLst>
              <a:ext uri="{FF2B5EF4-FFF2-40B4-BE49-F238E27FC236}">
                <a16:creationId xmlns:a16="http://schemas.microsoft.com/office/drawing/2014/main" id="{1880038B-F2A8-D836-D2C2-F53A56430FB8}"/>
              </a:ext>
            </a:extLst>
          </p:cNvPr>
          <p:cNvSpPr/>
          <p:nvPr/>
        </p:nvSpPr>
        <p:spPr>
          <a:xfrm>
            <a:off x="2611597" y="4758695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4</a:t>
            </a:r>
          </a:p>
        </p:txBody>
      </p:sp>
      <p:sp>
        <p:nvSpPr>
          <p:cNvPr id="148" name="Téglalap 147">
            <a:extLst>
              <a:ext uri="{FF2B5EF4-FFF2-40B4-BE49-F238E27FC236}">
                <a16:creationId xmlns:a16="http://schemas.microsoft.com/office/drawing/2014/main" id="{0CFB74EA-1BDB-6F75-059D-5EFB019315C7}"/>
              </a:ext>
            </a:extLst>
          </p:cNvPr>
          <p:cNvSpPr/>
          <p:nvPr/>
        </p:nvSpPr>
        <p:spPr>
          <a:xfrm>
            <a:off x="2921597" y="4758695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5</a:t>
            </a:r>
          </a:p>
        </p:txBody>
      </p:sp>
      <p:sp>
        <p:nvSpPr>
          <p:cNvPr id="149" name="Téglalap 148">
            <a:extLst>
              <a:ext uri="{FF2B5EF4-FFF2-40B4-BE49-F238E27FC236}">
                <a16:creationId xmlns:a16="http://schemas.microsoft.com/office/drawing/2014/main" id="{F88F4C53-242A-2BD5-A3D7-80EB8588FE0F}"/>
              </a:ext>
            </a:extLst>
          </p:cNvPr>
          <p:cNvSpPr/>
          <p:nvPr/>
        </p:nvSpPr>
        <p:spPr>
          <a:xfrm>
            <a:off x="3231597" y="4758695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6</a:t>
            </a:r>
          </a:p>
        </p:txBody>
      </p:sp>
      <p:sp>
        <p:nvSpPr>
          <p:cNvPr id="151" name="Téglalap 150">
            <a:extLst>
              <a:ext uri="{FF2B5EF4-FFF2-40B4-BE49-F238E27FC236}">
                <a16:creationId xmlns:a16="http://schemas.microsoft.com/office/drawing/2014/main" id="{C8239ED8-B361-EA84-4AB7-6FE4E5C619FE}"/>
              </a:ext>
            </a:extLst>
          </p:cNvPr>
          <p:cNvSpPr/>
          <p:nvPr/>
        </p:nvSpPr>
        <p:spPr>
          <a:xfrm>
            <a:off x="3851597" y="4758695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8</a:t>
            </a:r>
          </a:p>
        </p:txBody>
      </p:sp>
      <p:sp>
        <p:nvSpPr>
          <p:cNvPr id="152" name="Téglalap 151">
            <a:extLst>
              <a:ext uri="{FF2B5EF4-FFF2-40B4-BE49-F238E27FC236}">
                <a16:creationId xmlns:a16="http://schemas.microsoft.com/office/drawing/2014/main" id="{CA8B80A8-EA7A-84BE-DA0E-4ECB1B09028F}"/>
              </a:ext>
            </a:extLst>
          </p:cNvPr>
          <p:cNvSpPr/>
          <p:nvPr/>
        </p:nvSpPr>
        <p:spPr>
          <a:xfrm>
            <a:off x="4161597" y="4758695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9</a:t>
            </a:r>
          </a:p>
        </p:txBody>
      </p:sp>
      <p:sp>
        <p:nvSpPr>
          <p:cNvPr id="153" name="Téglalap 152">
            <a:extLst>
              <a:ext uri="{FF2B5EF4-FFF2-40B4-BE49-F238E27FC236}">
                <a16:creationId xmlns:a16="http://schemas.microsoft.com/office/drawing/2014/main" id="{C88A6E20-01DC-F299-48A2-9C341B882FF5}"/>
              </a:ext>
            </a:extLst>
          </p:cNvPr>
          <p:cNvSpPr/>
          <p:nvPr/>
        </p:nvSpPr>
        <p:spPr>
          <a:xfrm>
            <a:off x="5711597" y="4758695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14</a:t>
            </a:r>
          </a:p>
        </p:txBody>
      </p:sp>
      <p:sp>
        <p:nvSpPr>
          <p:cNvPr id="154" name="Téglalap 153">
            <a:extLst>
              <a:ext uri="{FF2B5EF4-FFF2-40B4-BE49-F238E27FC236}">
                <a16:creationId xmlns:a16="http://schemas.microsoft.com/office/drawing/2014/main" id="{508D2EDD-E46A-AB57-3BA2-33D830A91234}"/>
              </a:ext>
            </a:extLst>
          </p:cNvPr>
          <p:cNvSpPr/>
          <p:nvPr/>
        </p:nvSpPr>
        <p:spPr>
          <a:xfrm>
            <a:off x="4781597" y="4758695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11</a:t>
            </a:r>
          </a:p>
        </p:txBody>
      </p:sp>
      <p:sp>
        <p:nvSpPr>
          <p:cNvPr id="155" name="Téglalap 154">
            <a:extLst>
              <a:ext uri="{FF2B5EF4-FFF2-40B4-BE49-F238E27FC236}">
                <a16:creationId xmlns:a16="http://schemas.microsoft.com/office/drawing/2014/main" id="{AC53A2B0-8D41-319E-A6EA-221337CEA06A}"/>
              </a:ext>
            </a:extLst>
          </p:cNvPr>
          <p:cNvSpPr/>
          <p:nvPr/>
        </p:nvSpPr>
        <p:spPr>
          <a:xfrm>
            <a:off x="5091597" y="4758695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12</a:t>
            </a:r>
          </a:p>
        </p:txBody>
      </p:sp>
      <p:sp>
        <p:nvSpPr>
          <p:cNvPr id="156" name="Téglalap 155">
            <a:extLst>
              <a:ext uri="{FF2B5EF4-FFF2-40B4-BE49-F238E27FC236}">
                <a16:creationId xmlns:a16="http://schemas.microsoft.com/office/drawing/2014/main" id="{E79D340E-6A74-AFAC-E0BA-8B76DB0B613B}"/>
              </a:ext>
            </a:extLst>
          </p:cNvPr>
          <p:cNvSpPr/>
          <p:nvPr/>
        </p:nvSpPr>
        <p:spPr>
          <a:xfrm>
            <a:off x="5401597" y="4758695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13</a:t>
            </a:r>
          </a:p>
        </p:txBody>
      </p:sp>
      <p:sp>
        <p:nvSpPr>
          <p:cNvPr id="157" name="Téglalap 156">
            <a:extLst>
              <a:ext uri="{FF2B5EF4-FFF2-40B4-BE49-F238E27FC236}">
                <a16:creationId xmlns:a16="http://schemas.microsoft.com/office/drawing/2014/main" id="{C345815F-18F5-44AA-22A6-D4ACFD30D89A}"/>
              </a:ext>
            </a:extLst>
          </p:cNvPr>
          <p:cNvSpPr/>
          <p:nvPr/>
        </p:nvSpPr>
        <p:spPr>
          <a:xfrm>
            <a:off x="6021597" y="4758695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15</a:t>
            </a:r>
          </a:p>
        </p:txBody>
      </p:sp>
      <p:sp>
        <p:nvSpPr>
          <p:cNvPr id="158" name="Téglalap 157">
            <a:extLst>
              <a:ext uri="{FF2B5EF4-FFF2-40B4-BE49-F238E27FC236}">
                <a16:creationId xmlns:a16="http://schemas.microsoft.com/office/drawing/2014/main" id="{15046B8B-CC9B-0605-60A1-7CEEF4C2DCBB}"/>
              </a:ext>
            </a:extLst>
          </p:cNvPr>
          <p:cNvSpPr/>
          <p:nvPr/>
        </p:nvSpPr>
        <p:spPr>
          <a:xfrm>
            <a:off x="6331597" y="4758695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16</a:t>
            </a:r>
          </a:p>
        </p:txBody>
      </p:sp>
      <p:sp>
        <p:nvSpPr>
          <p:cNvPr id="159" name="Téglalap 158">
            <a:extLst>
              <a:ext uri="{FF2B5EF4-FFF2-40B4-BE49-F238E27FC236}">
                <a16:creationId xmlns:a16="http://schemas.microsoft.com/office/drawing/2014/main" id="{D444DE68-689C-695C-B236-E0BE4F6DA333}"/>
              </a:ext>
            </a:extLst>
          </p:cNvPr>
          <p:cNvSpPr/>
          <p:nvPr/>
        </p:nvSpPr>
        <p:spPr>
          <a:xfrm>
            <a:off x="6641597" y="4758695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17</a:t>
            </a:r>
          </a:p>
        </p:txBody>
      </p:sp>
      <p:sp>
        <p:nvSpPr>
          <p:cNvPr id="160" name="Téglalap 159">
            <a:extLst>
              <a:ext uri="{FF2B5EF4-FFF2-40B4-BE49-F238E27FC236}">
                <a16:creationId xmlns:a16="http://schemas.microsoft.com/office/drawing/2014/main" id="{129BBD7A-200A-8F6B-F9FD-83A282A5A79C}"/>
              </a:ext>
            </a:extLst>
          </p:cNvPr>
          <p:cNvSpPr/>
          <p:nvPr/>
        </p:nvSpPr>
        <p:spPr>
          <a:xfrm>
            <a:off x="9741561" y="4758695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27</a:t>
            </a:r>
          </a:p>
        </p:txBody>
      </p:sp>
      <p:sp>
        <p:nvSpPr>
          <p:cNvPr id="161" name="Téglalap 160">
            <a:extLst>
              <a:ext uri="{FF2B5EF4-FFF2-40B4-BE49-F238E27FC236}">
                <a16:creationId xmlns:a16="http://schemas.microsoft.com/office/drawing/2014/main" id="{73F08B7D-7C3C-54CB-8E78-FEF577E94BD6}"/>
              </a:ext>
            </a:extLst>
          </p:cNvPr>
          <p:cNvSpPr/>
          <p:nvPr/>
        </p:nvSpPr>
        <p:spPr>
          <a:xfrm>
            <a:off x="7261597" y="4758695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19</a:t>
            </a:r>
          </a:p>
        </p:txBody>
      </p:sp>
      <p:sp>
        <p:nvSpPr>
          <p:cNvPr id="162" name="Téglalap 161">
            <a:extLst>
              <a:ext uri="{FF2B5EF4-FFF2-40B4-BE49-F238E27FC236}">
                <a16:creationId xmlns:a16="http://schemas.microsoft.com/office/drawing/2014/main" id="{268009F7-CA54-8CD7-9FA7-30356F834C0A}"/>
              </a:ext>
            </a:extLst>
          </p:cNvPr>
          <p:cNvSpPr/>
          <p:nvPr/>
        </p:nvSpPr>
        <p:spPr>
          <a:xfrm>
            <a:off x="7571597" y="4758695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20</a:t>
            </a:r>
          </a:p>
        </p:txBody>
      </p:sp>
      <p:sp>
        <p:nvSpPr>
          <p:cNvPr id="163" name="Téglalap 162">
            <a:extLst>
              <a:ext uri="{FF2B5EF4-FFF2-40B4-BE49-F238E27FC236}">
                <a16:creationId xmlns:a16="http://schemas.microsoft.com/office/drawing/2014/main" id="{87EDACEF-198E-6C1F-D34C-055DB70267EC}"/>
              </a:ext>
            </a:extLst>
          </p:cNvPr>
          <p:cNvSpPr/>
          <p:nvPr/>
        </p:nvSpPr>
        <p:spPr>
          <a:xfrm>
            <a:off x="7881597" y="4758695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21</a:t>
            </a:r>
          </a:p>
        </p:txBody>
      </p:sp>
      <p:sp>
        <p:nvSpPr>
          <p:cNvPr id="164" name="Téglalap 163">
            <a:extLst>
              <a:ext uri="{FF2B5EF4-FFF2-40B4-BE49-F238E27FC236}">
                <a16:creationId xmlns:a16="http://schemas.microsoft.com/office/drawing/2014/main" id="{CAAAF539-17F6-41F4-75F4-B7FD3205F1B9}"/>
              </a:ext>
            </a:extLst>
          </p:cNvPr>
          <p:cNvSpPr/>
          <p:nvPr/>
        </p:nvSpPr>
        <p:spPr>
          <a:xfrm>
            <a:off x="8191597" y="4758695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22</a:t>
            </a:r>
          </a:p>
        </p:txBody>
      </p:sp>
      <p:sp>
        <p:nvSpPr>
          <p:cNvPr id="165" name="Téglalap 164">
            <a:extLst>
              <a:ext uri="{FF2B5EF4-FFF2-40B4-BE49-F238E27FC236}">
                <a16:creationId xmlns:a16="http://schemas.microsoft.com/office/drawing/2014/main" id="{0BF002D1-54B5-BDA5-EFB1-4A8C9CC2CDE9}"/>
              </a:ext>
            </a:extLst>
          </p:cNvPr>
          <p:cNvSpPr/>
          <p:nvPr/>
        </p:nvSpPr>
        <p:spPr>
          <a:xfrm>
            <a:off x="8501597" y="4758695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23</a:t>
            </a:r>
          </a:p>
        </p:txBody>
      </p:sp>
      <p:sp>
        <p:nvSpPr>
          <p:cNvPr id="166" name="Téglalap 165">
            <a:extLst>
              <a:ext uri="{FF2B5EF4-FFF2-40B4-BE49-F238E27FC236}">
                <a16:creationId xmlns:a16="http://schemas.microsoft.com/office/drawing/2014/main" id="{7AAB61F0-F782-0E88-1066-5D80652FD4B4}"/>
              </a:ext>
            </a:extLst>
          </p:cNvPr>
          <p:cNvSpPr/>
          <p:nvPr/>
        </p:nvSpPr>
        <p:spPr>
          <a:xfrm>
            <a:off x="8811597" y="4758695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24</a:t>
            </a:r>
          </a:p>
        </p:txBody>
      </p:sp>
      <p:sp>
        <p:nvSpPr>
          <p:cNvPr id="167" name="Téglalap 166">
            <a:extLst>
              <a:ext uri="{FF2B5EF4-FFF2-40B4-BE49-F238E27FC236}">
                <a16:creationId xmlns:a16="http://schemas.microsoft.com/office/drawing/2014/main" id="{97B1360A-0418-6B60-70C0-30E05F337BCB}"/>
              </a:ext>
            </a:extLst>
          </p:cNvPr>
          <p:cNvSpPr/>
          <p:nvPr/>
        </p:nvSpPr>
        <p:spPr>
          <a:xfrm>
            <a:off x="9121585" y="4758695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25</a:t>
            </a:r>
          </a:p>
        </p:txBody>
      </p:sp>
      <p:sp>
        <p:nvSpPr>
          <p:cNvPr id="168" name="Téglalap 167">
            <a:extLst>
              <a:ext uri="{FF2B5EF4-FFF2-40B4-BE49-F238E27FC236}">
                <a16:creationId xmlns:a16="http://schemas.microsoft.com/office/drawing/2014/main" id="{F395BE82-12B0-C5D4-7E68-78257604376D}"/>
              </a:ext>
            </a:extLst>
          </p:cNvPr>
          <p:cNvSpPr/>
          <p:nvPr/>
        </p:nvSpPr>
        <p:spPr>
          <a:xfrm>
            <a:off x="6951597" y="4758695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18</a:t>
            </a:r>
          </a:p>
        </p:txBody>
      </p:sp>
      <p:sp>
        <p:nvSpPr>
          <p:cNvPr id="169" name="Téglalap 168">
            <a:extLst>
              <a:ext uri="{FF2B5EF4-FFF2-40B4-BE49-F238E27FC236}">
                <a16:creationId xmlns:a16="http://schemas.microsoft.com/office/drawing/2014/main" id="{95052F0D-555C-B554-DF06-5D30F5E01717}"/>
              </a:ext>
            </a:extLst>
          </p:cNvPr>
          <p:cNvSpPr/>
          <p:nvPr/>
        </p:nvSpPr>
        <p:spPr>
          <a:xfrm>
            <a:off x="9431573" y="4758695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26</a:t>
            </a:r>
          </a:p>
        </p:txBody>
      </p:sp>
      <p:sp>
        <p:nvSpPr>
          <p:cNvPr id="170" name="Téglalap 169">
            <a:extLst>
              <a:ext uri="{FF2B5EF4-FFF2-40B4-BE49-F238E27FC236}">
                <a16:creationId xmlns:a16="http://schemas.microsoft.com/office/drawing/2014/main" id="{39A8E7E1-C4A7-5792-1755-37B99945DACF}"/>
              </a:ext>
            </a:extLst>
          </p:cNvPr>
          <p:cNvSpPr/>
          <p:nvPr/>
        </p:nvSpPr>
        <p:spPr>
          <a:xfrm>
            <a:off x="10049923" y="4758695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28</a:t>
            </a:r>
          </a:p>
        </p:txBody>
      </p:sp>
      <p:sp>
        <p:nvSpPr>
          <p:cNvPr id="171" name="Téglalap 170">
            <a:extLst>
              <a:ext uri="{FF2B5EF4-FFF2-40B4-BE49-F238E27FC236}">
                <a16:creationId xmlns:a16="http://schemas.microsoft.com/office/drawing/2014/main" id="{D6B2521F-2866-D4EB-7848-968B546135BA}"/>
              </a:ext>
            </a:extLst>
          </p:cNvPr>
          <p:cNvSpPr/>
          <p:nvPr/>
        </p:nvSpPr>
        <p:spPr>
          <a:xfrm>
            <a:off x="10358285" y="4758695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29</a:t>
            </a:r>
          </a:p>
        </p:txBody>
      </p:sp>
      <p:sp>
        <p:nvSpPr>
          <p:cNvPr id="172" name="Téglalap 171">
            <a:extLst>
              <a:ext uri="{FF2B5EF4-FFF2-40B4-BE49-F238E27FC236}">
                <a16:creationId xmlns:a16="http://schemas.microsoft.com/office/drawing/2014/main" id="{7D54278A-A03A-45A5-19B8-6999696C66E3}"/>
              </a:ext>
            </a:extLst>
          </p:cNvPr>
          <p:cNvSpPr/>
          <p:nvPr/>
        </p:nvSpPr>
        <p:spPr>
          <a:xfrm>
            <a:off x="10668285" y="4758695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30</a:t>
            </a:r>
          </a:p>
        </p:txBody>
      </p:sp>
      <p:sp>
        <p:nvSpPr>
          <p:cNvPr id="173" name="Téglalap 172">
            <a:extLst>
              <a:ext uri="{FF2B5EF4-FFF2-40B4-BE49-F238E27FC236}">
                <a16:creationId xmlns:a16="http://schemas.microsoft.com/office/drawing/2014/main" id="{8FCD7722-D032-153C-B196-E14DB7BC7791}"/>
              </a:ext>
            </a:extLst>
          </p:cNvPr>
          <p:cNvSpPr/>
          <p:nvPr/>
        </p:nvSpPr>
        <p:spPr>
          <a:xfrm>
            <a:off x="10978285" y="4758695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31</a:t>
            </a:r>
          </a:p>
        </p:txBody>
      </p:sp>
      <p:sp>
        <p:nvSpPr>
          <p:cNvPr id="174" name="Téglalap 173">
            <a:extLst>
              <a:ext uri="{FF2B5EF4-FFF2-40B4-BE49-F238E27FC236}">
                <a16:creationId xmlns:a16="http://schemas.microsoft.com/office/drawing/2014/main" id="{CFEF4DB8-ED48-5069-67C4-E0D2AFAE9158}"/>
              </a:ext>
            </a:extLst>
          </p:cNvPr>
          <p:cNvSpPr/>
          <p:nvPr/>
        </p:nvSpPr>
        <p:spPr>
          <a:xfrm>
            <a:off x="11288285" y="4758695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32</a:t>
            </a:r>
          </a:p>
        </p:txBody>
      </p:sp>
      <p:sp>
        <p:nvSpPr>
          <p:cNvPr id="175" name="Téglalap 174">
            <a:extLst>
              <a:ext uri="{FF2B5EF4-FFF2-40B4-BE49-F238E27FC236}">
                <a16:creationId xmlns:a16="http://schemas.microsoft.com/office/drawing/2014/main" id="{7770E040-D7F7-D75F-A358-B3340A191BAD}"/>
              </a:ext>
            </a:extLst>
          </p:cNvPr>
          <p:cNvSpPr/>
          <p:nvPr/>
        </p:nvSpPr>
        <p:spPr>
          <a:xfrm>
            <a:off x="11598273" y="4758695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33</a:t>
            </a:r>
          </a:p>
        </p:txBody>
      </p:sp>
      <p:sp>
        <p:nvSpPr>
          <p:cNvPr id="176" name="Szövegdoboz 175">
            <a:extLst>
              <a:ext uri="{FF2B5EF4-FFF2-40B4-BE49-F238E27FC236}">
                <a16:creationId xmlns:a16="http://schemas.microsoft.com/office/drawing/2014/main" id="{D437234F-5F99-0735-509C-EC2A2746D762}"/>
              </a:ext>
            </a:extLst>
          </p:cNvPr>
          <p:cNvSpPr txBox="1"/>
          <p:nvPr/>
        </p:nvSpPr>
        <p:spPr>
          <a:xfrm>
            <a:off x="749578" y="4758695"/>
            <a:ext cx="581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dirty="0"/>
              <a:t>index</a:t>
            </a:r>
            <a:endParaRPr lang="hu-HU" dirty="0"/>
          </a:p>
        </p:txBody>
      </p:sp>
      <p:sp>
        <p:nvSpPr>
          <p:cNvPr id="178" name="Téglalap 177">
            <a:extLst>
              <a:ext uri="{FF2B5EF4-FFF2-40B4-BE49-F238E27FC236}">
                <a16:creationId xmlns:a16="http://schemas.microsoft.com/office/drawing/2014/main" id="{32BC8DAC-4BAA-F84C-7C50-92061EAD6B52}"/>
              </a:ext>
            </a:extLst>
          </p:cNvPr>
          <p:cNvSpPr/>
          <p:nvPr/>
        </p:nvSpPr>
        <p:spPr>
          <a:xfrm>
            <a:off x="2300249" y="4328928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79" name="Téglalap 178">
            <a:extLst>
              <a:ext uri="{FF2B5EF4-FFF2-40B4-BE49-F238E27FC236}">
                <a16:creationId xmlns:a16="http://schemas.microsoft.com/office/drawing/2014/main" id="{0022B992-047A-2498-2BE7-AAF6B52ED825}"/>
              </a:ext>
            </a:extLst>
          </p:cNvPr>
          <p:cNvSpPr/>
          <p:nvPr/>
        </p:nvSpPr>
        <p:spPr>
          <a:xfrm>
            <a:off x="4470249" y="4328928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80" name="Téglalap 179">
            <a:extLst>
              <a:ext uri="{FF2B5EF4-FFF2-40B4-BE49-F238E27FC236}">
                <a16:creationId xmlns:a16="http://schemas.microsoft.com/office/drawing/2014/main" id="{6E5C27A3-44A5-3260-7E24-423EF3C57F33}"/>
              </a:ext>
            </a:extLst>
          </p:cNvPr>
          <p:cNvSpPr/>
          <p:nvPr/>
        </p:nvSpPr>
        <p:spPr>
          <a:xfrm>
            <a:off x="1370261" y="4328928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81" name="Téglalap 180">
            <a:extLst>
              <a:ext uri="{FF2B5EF4-FFF2-40B4-BE49-F238E27FC236}">
                <a16:creationId xmlns:a16="http://schemas.microsoft.com/office/drawing/2014/main" id="{241D2FF0-6A5F-477C-5626-128FB8A0CD61}"/>
              </a:ext>
            </a:extLst>
          </p:cNvPr>
          <p:cNvSpPr/>
          <p:nvPr/>
        </p:nvSpPr>
        <p:spPr>
          <a:xfrm>
            <a:off x="1680261" y="4328928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82" name="Téglalap 181">
            <a:extLst>
              <a:ext uri="{FF2B5EF4-FFF2-40B4-BE49-F238E27FC236}">
                <a16:creationId xmlns:a16="http://schemas.microsoft.com/office/drawing/2014/main" id="{CBA49FD9-0687-1E40-B06D-A24925B64099}"/>
              </a:ext>
            </a:extLst>
          </p:cNvPr>
          <p:cNvSpPr/>
          <p:nvPr/>
        </p:nvSpPr>
        <p:spPr>
          <a:xfrm>
            <a:off x="1990261" y="4328928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83" name="Téglalap 182">
            <a:extLst>
              <a:ext uri="{FF2B5EF4-FFF2-40B4-BE49-F238E27FC236}">
                <a16:creationId xmlns:a16="http://schemas.microsoft.com/office/drawing/2014/main" id="{5C98114A-2E0E-E55F-39FC-7FECE71DA538}"/>
              </a:ext>
            </a:extLst>
          </p:cNvPr>
          <p:cNvSpPr/>
          <p:nvPr/>
        </p:nvSpPr>
        <p:spPr>
          <a:xfrm>
            <a:off x="2610261" y="4328928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84" name="Téglalap 183">
            <a:extLst>
              <a:ext uri="{FF2B5EF4-FFF2-40B4-BE49-F238E27FC236}">
                <a16:creationId xmlns:a16="http://schemas.microsoft.com/office/drawing/2014/main" id="{A13F2CCF-41D5-75EF-91FD-BC1F096CE4D6}"/>
              </a:ext>
            </a:extLst>
          </p:cNvPr>
          <p:cNvSpPr/>
          <p:nvPr/>
        </p:nvSpPr>
        <p:spPr>
          <a:xfrm>
            <a:off x="2920261" y="4328928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85" name="Téglalap 184">
            <a:extLst>
              <a:ext uri="{FF2B5EF4-FFF2-40B4-BE49-F238E27FC236}">
                <a16:creationId xmlns:a16="http://schemas.microsoft.com/office/drawing/2014/main" id="{E10E076F-F7F3-83C2-8CA7-A7E7B70D2898}"/>
              </a:ext>
            </a:extLst>
          </p:cNvPr>
          <p:cNvSpPr/>
          <p:nvPr/>
        </p:nvSpPr>
        <p:spPr>
          <a:xfrm>
            <a:off x="3230261" y="4328928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86" name="Téglalap 185">
            <a:extLst>
              <a:ext uri="{FF2B5EF4-FFF2-40B4-BE49-F238E27FC236}">
                <a16:creationId xmlns:a16="http://schemas.microsoft.com/office/drawing/2014/main" id="{46C609BE-1FCE-484B-A6DB-C300B3C2DF3E}"/>
              </a:ext>
            </a:extLst>
          </p:cNvPr>
          <p:cNvSpPr/>
          <p:nvPr/>
        </p:nvSpPr>
        <p:spPr>
          <a:xfrm>
            <a:off x="3540261" y="4328928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87" name="Téglalap 186">
            <a:extLst>
              <a:ext uri="{FF2B5EF4-FFF2-40B4-BE49-F238E27FC236}">
                <a16:creationId xmlns:a16="http://schemas.microsoft.com/office/drawing/2014/main" id="{02AC1FD4-D7CD-3D89-9377-78B4A5E6A551}"/>
              </a:ext>
            </a:extLst>
          </p:cNvPr>
          <p:cNvSpPr/>
          <p:nvPr/>
        </p:nvSpPr>
        <p:spPr>
          <a:xfrm>
            <a:off x="3850261" y="4328928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88" name="Téglalap 187">
            <a:extLst>
              <a:ext uri="{FF2B5EF4-FFF2-40B4-BE49-F238E27FC236}">
                <a16:creationId xmlns:a16="http://schemas.microsoft.com/office/drawing/2014/main" id="{61FB8944-B712-5D71-CC9E-A2C4220136F6}"/>
              </a:ext>
            </a:extLst>
          </p:cNvPr>
          <p:cNvSpPr/>
          <p:nvPr/>
        </p:nvSpPr>
        <p:spPr>
          <a:xfrm>
            <a:off x="4160261" y="4328928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89" name="Téglalap 188">
            <a:extLst>
              <a:ext uri="{FF2B5EF4-FFF2-40B4-BE49-F238E27FC236}">
                <a16:creationId xmlns:a16="http://schemas.microsoft.com/office/drawing/2014/main" id="{B3CE8361-6706-A5F5-6A13-25B264FF0533}"/>
              </a:ext>
            </a:extLst>
          </p:cNvPr>
          <p:cNvSpPr/>
          <p:nvPr/>
        </p:nvSpPr>
        <p:spPr>
          <a:xfrm>
            <a:off x="5710261" y="4328928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90" name="Téglalap 189">
            <a:extLst>
              <a:ext uri="{FF2B5EF4-FFF2-40B4-BE49-F238E27FC236}">
                <a16:creationId xmlns:a16="http://schemas.microsoft.com/office/drawing/2014/main" id="{F5058DB3-4566-4DFB-1042-BD8FD26C181B}"/>
              </a:ext>
            </a:extLst>
          </p:cNvPr>
          <p:cNvSpPr/>
          <p:nvPr/>
        </p:nvSpPr>
        <p:spPr>
          <a:xfrm>
            <a:off x="4780261" y="4328928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91" name="Téglalap 190">
            <a:extLst>
              <a:ext uri="{FF2B5EF4-FFF2-40B4-BE49-F238E27FC236}">
                <a16:creationId xmlns:a16="http://schemas.microsoft.com/office/drawing/2014/main" id="{821E8AE3-F739-D385-0CEE-27EC8A48726E}"/>
              </a:ext>
            </a:extLst>
          </p:cNvPr>
          <p:cNvSpPr/>
          <p:nvPr/>
        </p:nvSpPr>
        <p:spPr>
          <a:xfrm>
            <a:off x="5090261" y="4328928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92" name="Téglalap 191">
            <a:extLst>
              <a:ext uri="{FF2B5EF4-FFF2-40B4-BE49-F238E27FC236}">
                <a16:creationId xmlns:a16="http://schemas.microsoft.com/office/drawing/2014/main" id="{7400212B-77F4-A8E7-DEB7-2C99C891CC48}"/>
              </a:ext>
            </a:extLst>
          </p:cNvPr>
          <p:cNvSpPr/>
          <p:nvPr/>
        </p:nvSpPr>
        <p:spPr>
          <a:xfrm>
            <a:off x="5400261" y="4328928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93" name="Téglalap 192">
            <a:extLst>
              <a:ext uri="{FF2B5EF4-FFF2-40B4-BE49-F238E27FC236}">
                <a16:creationId xmlns:a16="http://schemas.microsoft.com/office/drawing/2014/main" id="{4763ED17-13A5-FC41-B1A4-FC060C286371}"/>
              </a:ext>
            </a:extLst>
          </p:cNvPr>
          <p:cNvSpPr/>
          <p:nvPr/>
        </p:nvSpPr>
        <p:spPr>
          <a:xfrm>
            <a:off x="6020261" y="4328928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94" name="Téglalap 193">
            <a:extLst>
              <a:ext uri="{FF2B5EF4-FFF2-40B4-BE49-F238E27FC236}">
                <a16:creationId xmlns:a16="http://schemas.microsoft.com/office/drawing/2014/main" id="{D88FCAFF-BED0-5E65-5EB5-D33DBC7225B8}"/>
              </a:ext>
            </a:extLst>
          </p:cNvPr>
          <p:cNvSpPr/>
          <p:nvPr/>
        </p:nvSpPr>
        <p:spPr>
          <a:xfrm>
            <a:off x="6330261" y="4328928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95" name="Téglalap 194">
            <a:extLst>
              <a:ext uri="{FF2B5EF4-FFF2-40B4-BE49-F238E27FC236}">
                <a16:creationId xmlns:a16="http://schemas.microsoft.com/office/drawing/2014/main" id="{797F9CA1-A4F4-46C4-778E-C894D54D14C4}"/>
              </a:ext>
            </a:extLst>
          </p:cNvPr>
          <p:cNvSpPr/>
          <p:nvPr/>
        </p:nvSpPr>
        <p:spPr>
          <a:xfrm>
            <a:off x="6640261" y="4328928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96" name="Téglalap 195">
            <a:extLst>
              <a:ext uri="{FF2B5EF4-FFF2-40B4-BE49-F238E27FC236}">
                <a16:creationId xmlns:a16="http://schemas.microsoft.com/office/drawing/2014/main" id="{36B3ADA7-8FFC-B967-CE91-26967166BB48}"/>
              </a:ext>
            </a:extLst>
          </p:cNvPr>
          <p:cNvSpPr/>
          <p:nvPr/>
        </p:nvSpPr>
        <p:spPr>
          <a:xfrm>
            <a:off x="9740225" y="4328928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97" name="Téglalap 196">
            <a:extLst>
              <a:ext uri="{FF2B5EF4-FFF2-40B4-BE49-F238E27FC236}">
                <a16:creationId xmlns:a16="http://schemas.microsoft.com/office/drawing/2014/main" id="{2817A1D7-1783-71DF-7635-8F67842455E8}"/>
              </a:ext>
            </a:extLst>
          </p:cNvPr>
          <p:cNvSpPr/>
          <p:nvPr/>
        </p:nvSpPr>
        <p:spPr>
          <a:xfrm>
            <a:off x="7260261" y="4328928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98" name="Téglalap 197">
            <a:extLst>
              <a:ext uri="{FF2B5EF4-FFF2-40B4-BE49-F238E27FC236}">
                <a16:creationId xmlns:a16="http://schemas.microsoft.com/office/drawing/2014/main" id="{4132E87A-BD73-8F3B-D60C-88CE1D138086}"/>
              </a:ext>
            </a:extLst>
          </p:cNvPr>
          <p:cNvSpPr/>
          <p:nvPr/>
        </p:nvSpPr>
        <p:spPr>
          <a:xfrm>
            <a:off x="7570261" y="4328928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99" name="Téglalap 198">
            <a:extLst>
              <a:ext uri="{FF2B5EF4-FFF2-40B4-BE49-F238E27FC236}">
                <a16:creationId xmlns:a16="http://schemas.microsoft.com/office/drawing/2014/main" id="{B3DB24B6-3393-FACD-A3DE-081A5A32EFC2}"/>
              </a:ext>
            </a:extLst>
          </p:cNvPr>
          <p:cNvSpPr/>
          <p:nvPr/>
        </p:nvSpPr>
        <p:spPr>
          <a:xfrm>
            <a:off x="7880261" y="4328928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00" name="Téglalap 199">
            <a:extLst>
              <a:ext uri="{FF2B5EF4-FFF2-40B4-BE49-F238E27FC236}">
                <a16:creationId xmlns:a16="http://schemas.microsoft.com/office/drawing/2014/main" id="{31F31A81-327B-E52C-F631-B387CD1AFFE4}"/>
              </a:ext>
            </a:extLst>
          </p:cNvPr>
          <p:cNvSpPr/>
          <p:nvPr/>
        </p:nvSpPr>
        <p:spPr>
          <a:xfrm>
            <a:off x="8190261" y="4328928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01" name="Téglalap 200">
            <a:extLst>
              <a:ext uri="{FF2B5EF4-FFF2-40B4-BE49-F238E27FC236}">
                <a16:creationId xmlns:a16="http://schemas.microsoft.com/office/drawing/2014/main" id="{980F1D97-09A9-FE18-85C0-622B3B0098D1}"/>
              </a:ext>
            </a:extLst>
          </p:cNvPr>
          <p:cNvSpPr/>
          <p:nvPr/>
        </p:nvSpPr>
        <p:spPr>
          <a:xfrm>
            <a:off x="8500261" y="4328928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02" name="Téglalap 201">
            <a:extLst>
              <a:ext uri="{FF2B5EF4-FFF2-40B4-BE49-F238E27FC236}">
                <a16:creationId xmlns:a16="http://schemas.microsoft.com/office/drawing/2014/main" id="{5A6F7522-D6A4-E95F-EC13-36F2A5CCC148}"/>
              </a:ext>
            </a:extLst>
          </p:cNvPr>
          <p:cNvSpPr/>
          <p:nvPr/>
        </p:nvSpPr>
        <p:spPr>
          <a:xfrm>
            <a:off x="8810261" y="4328928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03" name="Téglalap 202">
            <a:extLst>
              <a:ext uri="{FF2B5EF4-FFF2-40B4-BE49-F238E27FC236}">
                <a16:creationId xmlns:a16="http://schemas.microsoft.com/office/drawing/2014/main" id="{2B0087E7-FBF5-D852-DA3B-D20325D9626B}"/>
              </a:ext>
            </a:extLst>
          </p:cNvPr>
          <p:cNvSpPr/>
          <p:nvPr/>
        </p:nvSpPr>
        <p:spPr>
          <a:xfrm>
            <a:off x="9120249" y="4328928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04" name="Téglalap 203">
            <a:extLst>
              <a:ext uri="{FF2B5EF4-FFF2-40B4-BE49-F238E27FC236}">
                <a16:creationId xmlns:a16="http://schemas.microsoft.com/office/drawing/2014/main" id="{A24E1DBA-CDA1-8A81-EBBD-DF0D3966D193}"/>
              </a:ext>
            </a:extLst>
          </p:cNvPr>
          <p:cNvSpPr/>
          <p:nvPr/>
        </p:nvSpPr>
        <p:spPr>
          <a:xfrm>
            <a:off x="6950261" y="4328928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05" name="Téglalap 204">
            <a:extLst>
              <a:ext uri="{FF2B5EF4-FFF2-40B4-BE49-F238E27FC236}">
                <a16:creationId xmlns:a16="http://schemas.microsoft.com/office/drawing/2014/main" id="{C2AFC0AF-E506-2B8D-02FF-5AF3A57EA474}"/>
              </a:ext>
            </a:extLst>
          </p:cNvPr>
          <p:cNvSpPr/>
          <p:nvPr/>
        </p:nvSpPr>
        <p:spPr>
          <a:xfrm>
            <a:off x="9430237" y="4328928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06" name="Téglalap 205">
            <a:extLst>
              <a:ext uri="{FF2B5EF4-FFF2-40B4-BE49-F238E27FC236}">
                <a16:creationId xmlns:a16="http://schemas.microsoft.com/office/drawing/2014/main" id="{8D80A6E9-9E33-F819-C643-3A7E0E7F3CCD}"/>
              </a:ext>
            </a:extLst>
          </p:cNvPr>
          <p:cNvSpPr/>
          <p:nvPr/>
        </p:nvSpPr>
        <p:spPr>
          <a:xfrm>
            <a:off x="10048587" y="4328928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07" name="Téglalap 206">
            <a:extLst>
              <a:ext uri="{FF2B5EF4-FFF2-40B4-BE49-F238E27FC236}">
                <a16:creationId xmlns:a16="http://schemas.microsoft.com/office/drawing/2014/main" id="{FFD9B3A4-E296-DF74-53C6-57B0F1806919}"/>
              </a:ext>
            </a:extLst>
          </p:cNvPr>
          <p:cNvSpPr/>
          <p:nvPr/>
        </p:nvSpPr>
        <p:spPr>
          <a:xfrm>
            <a:off x="10356949" y="4328928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08" name="Téglalap 207">
            <a:extLst>
              <a:ext uri="{FF2B5EF4-FFF2-40B4-BE49-F238E27FC236}">
                <a16:creationId xmlns:a16="http://schemas.microsoft.com/office/drawing/2014/main" id="{BD3C9065-12D3-F75C-A198-7B5DD9C236B1}"/>
              </a:ext>
            </a:extLst>
          </p:cNvPr>
          <p:cNvSpPr/>
          <p:nvPr/>
        </p:nvSpPr>
        <p:spPr>
          <a:xfrm>
            <a:off x="10666949" y="4328928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09" name="Téglalap 208">
            <a:extLst>
              <a:ext uri="{FF2B5EF4-FFF2-40B4-BE49-F238E27FC236}">
                <a16:creationId xmlns:a16="http://schemas.microsoft.com/office/drawing/2014/main" id="{88DB6855-D671-3F23-2EDB-B83B2F7574F3}"/>
              </a:ext>
            </a:extLst>
          </p:cNvPr>
          <p:cNvSpPr/>
          <p:nvPr/>
        </p:nvSpPr>
        <p:spPr>
          <a:xfrm>
            <a:off x="10976949" y="4328928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10" name="Téglalap 209">
            <a:extLst>
              <a:ext uri="{FF2B5EF4-FFF2-40B4-BE49-F238E27FC236}">
                <a16:creationId xmlns:a16="http://schemas.microsoft.com/office/drawing/2014/main" id="{9C5A0ED5-FA58-73A0-12D0-F914FCFE46DE}"/>
              </a:ext>
            </a:extLst>
          </p:cNvPr>
          <p:cNvSpPr/>
          <p:nvPr/>
        </p:nvSpPr>
        <p:spPr>
          <a:xfrm>
            <a:off x="11286949" y="4328928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11" name="Téglalap 210">
            <a:extLst>
              <a:ext uri="{FF2B5EF4-FFF2-40B4-BE49-F238E27FC236}">
                <a16:creationId xmlns:a16="http://schemas.microsoft.com/office/drawing/2014/main" id="{09F52003-098F-30F3-A2FC-DE6D83A304C7}"/>
              </a:ext>
            </a:extLst>
          </p:cNvPr>
          <p:cNvSpPr/>
          <p:nvPr/>
        </p:nvSpPr>
        <p:spPr>
          <a:xfrm>
            <a:off x="11596937" y="4328928"/>
            <a:ext cx="28800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50" b="1" dirty="0">
                <a:solidFill>
                  <a:schemeClr val="tx1"/>
                </a:solidFill>
              </a:rPr>
              <a:t>5</a:t>
            </a:r>
          </a:p>
        </p:txBody>
      </p:sp>
      <p:cxnSp>
        <p:nvCxnSpPr>
          <p:cNvPr id="214" name="Egyenes összekötő 213">
            <a:extLst>
              <a:ext uri="{FF2B5EF4-FFF2-40B4-BE49-F238E27FC236}">
                <a16:creationId xmlns:a16="http://schemas.microsoft.com/office/drawing/2014/main" id="{BD0C886C-8D98-6E9C-23C7-B2F0BD249F40}"/>
              </a:ext>
            </a:extLst>
          </p:cNvPr>
          <p:cNvCxnSpPr>
            <a:cxnSpLocks/>
          </p:cNvCxnSpPr>
          <p:nvPr/>
        </p:nvCxnSpPr>
        <p:spPr>
          <a:xfrm>
            <a:off x="1376009" y="4236213"/>
            <a:ext cx="0" cy="828000"/>
          </a:xfrm>
          <a:prstGeom prst="line">
            <a:avLst/>
          </a:prstGeom>
          <a:ln>
            <a:solidFill>
              <a:srgbClr val="FF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Egyenes összekötő 214">
            <a:extLst>
              <a:ext uri="{FF2B5EF4-FFF2-40B4-BE49-F238E27FC236}">
                <a16:creationId xmlns:a16="http://schemas.microsoft.com/office/drawing/2014/main" id="{E3C302E9-1BDA-5404-0979-EF43C2AAB821}"/>
              </a:ext>
            </a:extLst>
          </p:cNvPr>
          <p:cNvCxnSpPr>
            <a:cxnSpLocks/>
          </p:cNvCxnSpPr>
          <p:nvPr/>
        </p:nvCxnSpPr>
        <p:spPr>
          <a:xfrm>
            <a:off x="11884937" y="4236213"/>
            <a:ext cx="0" cy="828000"/>
          </a:xfrm>
          <a:prstGeom prst="line">
            <a:avLst/>
          </a:prstGeom>
          <a:ln>
            <a:solidFill>
              <a:srgbClr val="FF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Téglalap 149">
            <a:extLst>
              <a:ext uri="{FF2B5EF4-FFF2-40B4-BE49-F238E27FC236}">
                <a16:creationId xmlns:a16="http://schemas.microsoft.com/office/drawing/2014/main" id="{711B3D63-779C-1B3B-8494-950249D280EC}"/>
              </a:ext>
            </a:extLst>
          </p:cNvPr>
          <p:cNvSpPr/>
          <p:nvPr/>
        </p:nvSpPr>
        <p:spPr>
          <a:xfrm>
            <a:off x="3541597" y="4758695"/>
            <a:ext cx="288000" cy="2880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dirty="0"/>
              <a:t>7</a:t>
            </a:r>
          </a:p>
        </p:txBody>
      </p:sp>
      <p:sp>
        <p:nvSpPr>
          <p:cNvPr id="45" name="Téglalap 44">
            <a:extLst>
              <a:ext uri="{FF2B5EF4-FFF2-40B4-BE49-F238E27FC236}">
                <a16:creationId xmlns:a16="http://schemas.microsoft.com/office/drawing/2014/main" id="{217A53D2-5C20-4CA0-36C8-4C09CDA2DA16}"/>
              </a:ext>
            </a:extLst>
          </p:cNvPr>
          <p:cNvSpPr/>
          <p:nvPr/>
        </p:nvSpPr>
        <p:spPr>
          <a:xfrm>
            <a:off x="2611597" y="2264108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221" name="Szövegdoboz 220">
            <a:hlinkClick r:id="rId2" action="ppaction://hlinksldjump"/>
            <a:extLst>
              <a:ext uri="{FF2B5EF4-FFF2-40B4-BE49-F238E27FC236}">
                <a16:creationId xmlns:a16="http://schemas.microsoft.com/office/drawing/2014/main" id="{E51E909F-9C1B-C8EF-CCAA-AE1DD476AD6B}"/>
              </a:ext>
            </a:extLst>
          </p:cNvPr>
          <p:cNvSpPr txBox="1"/>
          <p:nvPr/>
        </p:nvSpPr>
        <p:spPr>
          <a:xfrm>
            <a:off x="7114571" y="166370"/>
            <a:ext cx="4770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>
                <a:solidFill>
                  <a:srgbClr val="C00000"/>
                </a:solidFill>
              </a:rPr>
              <a:t>8. KIK A NYERTESEK ÉS A TÖBBIEK HOL JÁRNAK?</a:t>
            </a: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793D69D5-256C-E37B-BD46-E6BD2DDB0AB3}"/>
              </a:ext>
            </a:extLst>
          </p:cNvPr>
          <p:cNvSpPr txBox="1"/>
          <p:nvPr/>
        </p:nvSpPr>
        <p:spPr>
          <a:xfrm>
            <a:off x="9621276" y="3156479"/>
            <a:ext cx="2225067" cy="692497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hu-HU"/>
            </a:defPPr>
            <a:lvl1pPr>
              <a:defRPr sz="1100" i="1"/>
            </a:lvl1pPr>
          </a:lstStyle>
          <a:p>
            <a:r>
              <a:rPr lang="hu-HU" b="1" dirty="0"/>
              <a:t>4. feladat</a:t>
            </a:r>
          </a:p>
          <a:p>
            <a:r>
              <a:rPr lang="hu-HU" dirty="0"/>
              <a:t>Adja meg egy ösvény sorszámát! </a:t>
            </a:r>
            <a:r>
              <a:rPr lang="hu-HU" sz="1400" b="1" dirty="0">
                <a:solidFill>
                  <a:srgbClr val="C00000"/>
                </a:solidFill>
              </a:rPr>
              <a:t>9</a:t>
            </a:r>
            <a:endParaRPr lang="hu-HU" b="1" dirty="0">
              <a:solidFill>
                <a:srgbClr val="C00000"/>
              </a:solidFill>
            </a:endParaRPr>
          </a:p>
          <a:p>
            <a:r>
              <a:rPr lang="hu-HU" dirty="0"/>
              <a:t>Adja meg a játékosok számát! </a:t>
            </a:r>
            <a:r>
              <a:rPr lang="hu-HU" sz="1400" b="1" dirty="0">
                <a:solidFill>
                  <a:srgbClr val="C00000"/>
                </a:solidFill>
              </a:rPr>
              <a:t>3</a:t>
            </a:r>
            <a:endParaRPr lang="hu-HU" b="1" dirty="0">
              <a:solidFill>
                <a:srgbClr val="C00000"/>
              </a:solidFill>
            </a:endParaRPr>
          </a:p>
        </p:txBody>
      </p:sp>
      <p:cxnSp>
        <p:nvCxnSpPr>
          <p:cNvPr id="3" name="Összekötő: szögletes 2">
            <a:extLst>
              <a:ext uri="{FF2B5EF4-FFF2-40B4-BE49-F238E27FC236}">
                <a16:creationId xmlns:a16="http://schemas.microsoft.com/office/drawing/2014/main" id="{B5A506FD-5FF2-9778-922E-AA7E1FAC7190}"/>
              </a:ext>
            </a:extLst>
          </p:cNvPr>
          <p:cNvCxnSpPr>
            <a:cxnSpLocks/>
          </p:cNvCxnSpPr>
          <p:nvPr/>
        </p:nvCxnSpPr>
        <p:spPr>
          <a:xfrm rot="10800000">
            <a:off x="1040138" y="2550999"/>
            <a:ext cx="8573892" cy="956048"/>
          </a:xfrm>
          <a:prstGeom prst="bentConnector4">
            <a:avLst>
              <a:gd name="adj1" fmla="val 49396"/>
              <a:gd name="adj2" fmla="val -147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4" name="Szövegdoboz 223">
            <a:extLst>
              <a:ext uri="{FF2B5EF4-FFF2-40B4-BE49-F238E27FC236}">
                <a16:creationId xmlns:a16="http://schemas.microsoft.com/office/drawing/2014/main" id="{E5033D05-6FB0-989A-FBC2-B7CAF5723C56}"/>
              </a:ext>
            </a:extLst>
          </p:cNvPr>
          <p:cNvSpPr txBox="1"/>
          <p:nvPr/>
        </p:nvSpPr>
        <p:spPr>
          <a:xfrm>
            <a:off x="7839512" y="3217797"/>
            <a:ext cx="10615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dirty="0"/>
              <a:t>pl. </a:t>
            </a:r>
            <a:r>
              <a:rPr lang="hu-HU" sz="1400" b="1" dirty="0" err="1"/>
              <a:t>os</a:t>
            </a:r>
            <a:r>
              <a:rPr lang="hu-HU" sz="1400" dirty="0"/>
              <a:t> = </a:t>
            </a:r>
            <a:r>
              <a:rPr lang="hu-HU" sz="1400" b="1" i="1" dirty="0">
                <a:solidFill>
                  <a:srgbClr val="C00000"/>
                </a:solidFill>
              </a:rPr>
              <a:t>9 </a:t>
            </a:r>
            <a:r>
              <a:rPr lang="hu-HU" sz="1400" b="1" i="1" dirty="0">
                <a:solidFill>
                  <a:schemeClr val="accent2"/>
                </a:solidFill>
              </a:rPr>
              <a:t>- 1</a:t>
            </a:r>
            <a:endParaRPr lang="hu-HU" sz="1400" b="1" dirty="0">
              <a:solidFill>
                <a:schemeClr val="accent2"/>
              </a:solidFill>
            </a:endParaRPr>
          </a:p>
        </p:txBody>
      </p:sp>
      <p:cxnSp>
        <p:nvCxnSpPr>
          <p:cNvPr id="226" name="Összekötő: szögletes 225">
            <a:extLst>
              <a:ext uri="{FF2B5EF4-FFF2-40B4-BE49-F238E27FC236}">
                <a16:creationId xmlns:a16="http://schemas.microsoft.com/office/drawing/2014/main" id="{E0CC95EB-9F51-C823-4EFB-E586E0716F69}"/>
              </a:ext>
            </a:extLst>
          </p:cNvPr>
          <p:cNvCxnSpPr>
            <a:cxnSpLocks/>
            <a:endCxn id="232" idx="0"/>
          </p:cNvCxnSpPr>
          <p:nvPr/>
        </p:nvCxnSpPr>
        <p:spPr>
          <a:xfrm rot="10800000" flipV="1">
            <a:off x="1830367" y="3561249"/>
            <a:ext cx="7780770" cy="696468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Téglalap: lekerekített 231">
            <a:extLst>
              <a:ext uri="{FF2B5EF4-FFF2-40B4-BE49-F238E27FC236}">
                <a16:creationId xmlns:a16="http://schemas.microsoft.com/office/drawing/2014/main" id="{0C6F4CC3-28B8-D59C-E959-8E8F0EF9438D}"/>
              </a:ext>
            </a:extLst>
          </p:cNvPr>
          <p:cNvSpPr/>
          <p:nvPr/>
        </p:nvSpPr>
        <p:spPr>
          <a:xfrm>
            <a:off x="1369589" y="4257717"/>
            <a:ext cx="921556" cy="855501"/>
          </a:xfrm>
          <a:prstGeom prst="roundRect">
            <a:avLst>
              <a:gd name="adj" fmla="val 5416"/>
            </a:avLst>
          </a:prstGeom>
          <a:solidFill>
            <a:srgbClr val="E65A22">
              <a:alpha val="18824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33" name="Szövegdoboz 232">
            <a:extLst>
              <a:ext uri="{FF2B5EF4-FFF2-40B4-BE49-F238E27FC236}">
                <a16:creationId xmlns:a16="http://schemas.microsoft.com/office/drawing/2014/main" id="{6A83D2AB-724D-DD39-B62E-D76135F9A12C}"/>
              </a:ext>
            </a:extLst>
          </p:cNvPr>
          <p:cNvSpPr txBox="1"/>
          <p:nvPr/>
        </p:nvSpPr>
        <p:spPr>
          <a:xfrm>
            <a:off x="7880261" y="3521573"/>
            <a:ext cx="8565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dirty="0"/>
              <a:t>pl. </a:t>
            </a:r>
            <a:r>
              <a:rPr lang="hu-HU" sz="1400" b="1" dirty="0"/>
              <a:t>jsz</a:t>
            </a:r>
            <a:r>
              <a:rPr lang="hu-HU" sz="1400" dirty="0"/>
              <a:t> = </a:t>
            </a:r>
            <a:r>
              <a:rPr lang="hu-HU" sz="1400" b="1" i="1" dirty="0">
                <a:solidFill>
                  <a:srgbClr val="C00000"/>
                </a:solidFill>
              </a:rPr>
              <a:t>3</a:t>
            </a:r>
            <a:endParaRPr lang="hu-HU" sz="1400" b="1" dirty="0">
              <a:solidFill>
                <a:schemeClr val="accent2"/>
              </a:solidFill>
            </a:endParaRPr>
          </a:p>
        </p:txBody>
      </p:sp>
      <p:cxnSp>
        <p:nvCxnSpPr>
          <p:cNvPr id="235" name="Egyenes összekötő nyíllal 234">
            <a:extLst>
              <a:ext uri="{FF2B5EF4-FFF2-40B4-BE49-F238E27FC236}">
                <a16:creationId xmlns:a16="http://schemas.microsoft.com/office/drawing/2014/main" id="{4257459A-3CAE-9AC6-6E34-A585A6CD6DBC}"/>
              </a:ext>
            </a:extLst>
          </p:cNvPr>
          <p:cNvCxnSpPr>
            <a:cxnSpLocks/>
          </p:cNvCxnSpPr>
          <p:nvPr/>
        </p:nvCxnSpPr>
        <p:spPr>
          <a:xfrm>
            <a:off x="1658261" y="5533896"/>
            <a:ext cx="6480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Szövegdoboz 235">
            <a:extLst>
              <a:ext uri="{FF2B5EF4-FFF2-40B4-BE49-F238E27FC236}">
                <a16:creationId xmlns:a16="http://schemas.microsoft.com/office/drawing/2014/main" id="{7BD63B80-C9E4-795C-AD44-D30945AF5696}"/>
              </a:ext>
            </a:extLst>
          </p:cNvPr>
          <p:cNvSpPr txBox="1"/>
          <p:nvPr/>
        </p:nvSpPr>
        <p:spPr>
          <a:xfrm>
            <a:off x="1824261" y="3539010"/>
            <a:ext cx="15907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b="1" dirty="0"/>
              <a:t>dobasok[</a:t>
            </a:r>
            <a:r>
              <a:rPr lang="hu-HU" sz="1400" b="1" dirty="0">
                <a:solidFill>
                  <a:srgbClr val="C00000"/>
                </a:solidFill>
              </a:rPr>
              <a:t> i : i + jsz </a:t>
            </a:r>
            <a:r>
              <a:rPr lang="hu-HU" sz="1400" b="1" dirty="0"/>
              <a:t>]</a:t>
            </a:r>
          </a:p>
        </p:txBody>
      </p:sp>
      <p:sp>
        <p:nvSpPr>
          <p:cNvPr id="244" name="Jobb oldali kapcsos zárójel 243">
            <a:extLst>
              <a:ext uri="{FF2B5EF4-FFF2-40B4-BE49-F238E27FC236}">
                <a16:creationId xmlns:a16="http://schemas.microsoft.com/office/drawing/2014/main" id="{B1B3D84A-8748-477E-DE9E-4D3BEF9E541C}"/>
              </a:ext>
            </a:extLst>
          </p:cNvPr>
          <p:cNvSpPr/>
          <p:nvPr/>
        </p:nvSpPr>
        <p:spPr>
          <a:xfrm rot="16200000">
            <a:off x="6495448" y="-3119974"/>
            <a:ext cx="269337" cy="1050821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46" name="Szövegdoboz 245">
            <a:extLst>
              <a:ext uri="{FF2B5EF4-FFF2-40B4-BE49-F238E27FC236}">
                <a16:creationId xmlns:a16="http://schemas.microsoft.com/office/drawing/2014/main" id="{5E2741BF-8B55-EA1D-D64A-1C95FB4EB68B}"/>
              </a:ext>
            </a:extLst>
          </p:cNvPr>
          <p:cNvSpPr txBox="1"/>
          <p:nvPr/>
        </p:nvSpPr>
        <p:spPr>
          <a:xfrm>
            <a:off x="1393875" y="5351628"/>
            <a:ext cx="240772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b="1" dirty="0">
                <a:solidFill>
                  <a:srgbClr val="C00000"/>
                </a:solidFill>
              </a:rPr>
              <a:t>i</a:t>
            </a:r>
          </a:p>
        </p:txBody>
      </p:sp>
      <p:cxnSp>
        <p:nvCxnSpPr>
          <p:cNvPr id="248" name="Egyenes összekötő nyíllal 247">
            <a:extLst>
              <a:ext uri="{FF2B5EF4-FFF2-40B4-BE49-F238E27FC236}">
                <a16:creationId xmlns:a16="http://schemas.microsoft.com/office/drawing/2014/main" id="{F6C4C5BD-008A-1D96-65C8-AF451A539670}"/>
              </a:ext>
            </a:extLst>
          </p:cNvPr>
          <p:cNvCxnSpPr>
            <a:stCxn id="246" idx="0"/>
            <a:endCxn id="144" idx="2"/>
          </p:cNvCxnSpPr>
          <p:nvPr/>
        </p:nvCxnSpPr>
        <p:spPr>
          <a:xfrm flipV="1">
            <a:off x="1514261" y="5046695"/>
            <a:ext cx="1336" cy="30493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9" name="Szövegdoboz 248">
            <a:extLst>
              <a:ext uri="{FF2B5EF4-FFF2-40B4-BE49-F238E27FC236}">
                <a16:creationId xmlns:a16="http://schemas.microsoft.com/office/drawing/2014/main" id="{CDC085EB-4720-00AC-94A0-B334542964D8}"/>
              </a:ext>
            </a:extLst>
          </p:cNvPr>
          <p:cNvSpPr txBox="1"/>
          <p:nvPr/>
        </p:nvSpPr>
        <p:spPr>
          <a:xfrm>
            <a:off x="1743894" y="5465647"/>
            <a:ext cx="5039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b="1" dirty="0"/>
              <a:t>+</a:t>
            </a:r>
            <a:r>
              <a:rPr lang="hu-HU" sz="1400" b="1" dirty="0">
                <a:solidFill>
                  <a:srgbClr val="C00000"/>
                </a:solidFill>
              </a:rPr>
              <a:t> </a:t>
            </a:r>
            <a:r>
              <a:rPr lang="hu-HU" sz="1400" b="1" dirty="0"/>
              <a:t>jsz</a:t>
            </a:r>
          </a:p>
        </p:txBody>
      </p:sp>
      <p:grpSp>
        <p:nvGrpSpPr>
          <p:cNvPr id="128" name="Csoportba foglalás 127">
            <a:extLst>
              <a:ext uri="{FF2B5EF4-FFF2-40B4-BE49-F238E27FC236}">
                <a16:creationId xmlns:a16="http://schemas.microsoft.com/office/drawing/2014/main" id="{9BFFBE95-600D-51A2-5597-23CA302A6A2B}"/>
              </a:ext>
            </a:extLst>
          </p:cNvPr>
          <p:cNvGrpSpPr/>
          <p:nvPr/>
        </p:nvGrpSpPr>
        <p:grpSpPr>
          <a:xfrm>
            <a:off x="2291145" y="5045402"/>
            <a:ext cx="917114" cy="705310"/>
            <a:chOff x="2291145" y="5420780"/>
            <a:chExt cx="917114" cy="705310"/>
          </a:xfrm>
        </p:grpSpPr>
        <p:sp>
          <p:nvSpPr>
            <p:cNvPr id="253" name="Bal oldali kapcsos zárójel 252">
              <a:extLst>
                <a:ext uri="{FF2B5EF4-FFF2-40B4-BE49-F238E27FC236}">
                  <a16:creationId xmlns:a16="http://schemas.microsoft.com/office/drawing/2014/main" id="{2A2DCB8A-34B9-36F7-F283-CE751C66BBB0}"/>
                </a:ext>
              </a:extLst>
            </p:cNvPr>
            <p:cNvSpPr/>
            <p:nvPr/>
          </p:nvSpPr>
          <p:spPr>
            <a:xfrm rot="16200000">
              <a:off x="2631889" y="5549720"/>
              <a:ext cx="235626" cy="917114"/>
            </a:xfrm>
            <a:prstGeom prst="leftBrac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cxnSp>
          <p:nvCxnSpPr>
            <p:cNvPr id="255" name="Egyenes összekötő 254">
              <a:extLst>
                <a:ext uri="{FF2B5EF4-FFF2-40B4-BE49-F238E27FC236}">
                  <a16:creationId xmlns:a16="http://schemas.microsoft.com/office/drawing/2014/main" id="{991F368C-D7D7-CB3F-468C-2A61564F5303}"/>
                </a:ext>
              </a:extLst>
            </p:cNvPr>
            <p:cNvCxnSpPr>
              <a:cxnSpLocks/>
              <a:endCxn id="253" idx="2"/>
            </p:cNvCxnSpPr>
            <p:nvPr/>
          </p:nvCxnSpPr>
          <p:spPr>
            <a:xfrm>
              <a:off x="3208259" y="5420780"/>
              <a:ext cx="0" cy="469684"/>
            </a:xfrm>
            <a:prstGeom prst="line">
              <a:avLst/>
            </a:prstGeom>
            <a:ln>
              <a:solidFill>
                <a:srgbClr val="FF0000"/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Egyenes összekötő 35">
              <a:extLst>
                <a:ext uri="{FF2B5EF4-FFF2-40B4-BE49-F238E27FC236}">
                  <a16:creationId xmlns:a16="http://schemas.microsoft.com/office/drawing/2014/main" id="{32AA6A9C-C4BD-F2DF-FAE5-E194925D91EF}"/>
                </a:ext>
              </a:extLst>
            </p:cNvPr>
            <p:cNvCxnSpPr>
              <a:cxnSpLocks/>
            </p:cNvCxnSpPr>
            <p:nvPr/>
          </p:nvCxnSpPr>
          <p:spPr>
            <a:xfrm>
              <a:off x="2300249" y="5439590"/>
              <a:ext cx="0" cy="469684"/>
            </a:xfrm>
            <a:prstGeom prst="line">
              <a:avLst/>
            </a:prstGeom>
            <a:ln>
              <a:solidFill>
                <a:srgbClr val="FF0000"/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Szövegdoboz 74">
            <a:extLst>
              <a:ext uri="{FF2B5EF4-FFF2-40B4-BE49-F238E27FC236}">
                <a16:creationId xmlns:a16="http://schemas.microsoft.com/office/drawing/2014/main" id="{6565720D-45B0-C536-3C1B-8BA74FBF0037}"/>
              </a:ext>
            </a:extLst>
          </p:cNvPr>
          <p:cNvSpPr txBox="1"/>
          <p:nvPr/>
        </p:nvSpPr>
        <p:spPr>
          <a:xfrm>
            <a:off x="3285419" y="3900643"/>
            <a:ext cx="42068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b="1" dirty="0"/>
              <a:t>Egy kör a játékban </a:t>
            </a:r>
            <a:r>
              <a:rPr lang="hu-HU" sz="1200" dirty="0"/>
              <a:t>(</a:t>
            </a:r>
            <a:r>
              <a:rPr lang="hu-HU" sz="1200" i="1" dirty="0"/>
              <a:t>azaz minden játékos dob és lép az ösvényen</a:t>
            </a:r>
            <a:r>
              <a:rPr lang="hu-HU" sz="1200" dirty="0"/>
              <a:t>)</a:t>
            </a:r>
          </a:p>
        </p:txBody>
      </p:sp>
      <p:cxnSp>
        <p:nvCxnSpPr>
          <p:cNvPr id="78" name="Összekötő: szögletes 77">
            <a:extLst>
              <a:ext uri="{FF2B5EF4-FFF2-40B4-BE49-F238E27FC236}">
                <a16:creationId xmlns:a16="http://schemas.microsoft.com/office/drawing/2014/main" id="{5B39157A-2FBD-ED3E-AE0D-286848D4F118}"/>
              </a:ext>
            </a:extLst>
          </p:cNvPr>
          <p:cNvCxnSpPr>
            <a:stCxn id="236" idx="3"/>
            <a:endCxn id="75" idx="1"/>
          </p:cNvCxnSpPr>
          <p:nvPr/>
        </p:nvCxnSpPr>
        <p:spPr>
          <a:xfrm flipH="1">
            <a:off x="3285419" y="3692899"/>
            <a:ext cx="129598" cy="346244"/>
          </a:xfrm>
          <a:prstGeom prst="bentConnector5">
            <a:avLst>
              <a:gd name="adj1" fmla="val -176392"/>
              <a:gd name="adj2" fmla="val 52222"/>
              <a:gd name="adj3" fmla="val 276392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églalap 78">
            <a:extLst>
              <a:ext uri="{FF2B5EF4-FFF2-40B4-BE49-F238E27FC236}">
                <a16:creationId xmlns:a16="http://schemas.microsoft.com/office/drawing/2014/main" id="{7F0275F0-36C2-24B1-6B18-7252FDDFCDE2}"/>
              </a:ext>
            </a:extLst>
          </p:cNvPr>
          <p:cNvSpPr/>
          <p:nvPr/>
        </p:nvSpPr>
        <p:spPr>
          <a:xfrm>
            <a:off x="2301584" y="2392822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14" name="Téglalap 113">
            <a:extLst>
              <a:ext uri="{FF2B5EF4-FFF2-40B4-BE49-F238E27FC236}">
                <a16:creationId xmlns:a16="http://schemas.microsoft.com/office/drawing/2014/main" id="{C1C923C0-6B9D-F3FA-CF30-532040040749}"/>
              </a:ext>
            </a:extLst>
          </p:cNvPr>
          <p:cNvSpPr/>
          <p:nvPr/>
        </p:nvSpPr>
        <p:spPr>
          <a:xfrm>
            <a:off x="4475208" y="2390885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16" name="Téglalap 115">
            <a:extLst>
              <a:ext uri="{FF2B5EF4-FFF2-40B4-BE49-F238E27FC236}">
                <a16:creationId xmlns:a16="http://schemas.microsoft.com/office/drawing/2014/main" id="{41723396-071C-56E0-21A4-23BCB6786D43}"/>
              </a:ext>
            </a:extLst>
          </p:cNvPr>
          <p:cNvSpPr/>
          <p:nvPr/>
        </p:nvSpPr>
        <p:spPr>
          <a:xfrm>
            <a:off x="6948050" y="2390885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sp>
        <p:nvSpPr>
          <p:cNvPr id="126" name="Téglalap 125">
            <a:extLst>
              <a:ext uri="{FF2B5EF4-FFF2-40B4-BE49-F238E27FC236}">
                <a16:creationId xmlns:a16="http://schemas.microsoft.com/office/drawing/2014/main" id="{5DB1717B-B2EA-BC1C-6C1B-597FF754ABE8}"/>
              </a:ext>
            </a:extLst>
          </p:cNvPr>
          <p:cNvSpPr/>
          <p:nvPr/>
        </p:nvSpPr>
        <p:spPr>
          <a:xfrm>
            <a:off x="9429815" y="2398806"/>
            <a:ext cx="28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/>
              <a:t>M</a:t>
            </a:r>
          </a:p>
        </p:txBody>
      </p:sp>
      <p:grpSp>
        <p:nvGrpSpPr>
          <p:cNvPr id="129" name="Csoportba foglalás 128">
            <a:extLst>
              <a:ext uri="{FF2B5EF4-FFF2-40B4-BE49-F238E27FC236}">
                <a16:creationId xmlns:a16="http://schemas.microsoft.com/office/drawing/2014/main" id="{8EF4B15A-9C74-4F27-37E0-44B67A2B6DF6}"/>
              </a:ext>
            </a:extLst>
          </p:cNvPr>
          <p:cNvGrpSpPr/>
          <p:nvPr/>
        </p:nvGrpSpPr>
        <p:grpSpPr>
          <a:xfrm>
            <a:off x="3223097" y="5045402"/>
            <a:ext cx="917114" cy="705310"/>
            <a:chOff x="2291145" y="5420780"/>
            <a:chExt cx="917114" cy="705310"/>
          </a:xfrm>
        </p:grpSpPr>
        <p:sp>
          <p:nvSpPr>
            <p:cNvPr id="130" name="Bal oldali kapcsos zárójel 129">
              <a:extLst>
                <a:ext uri="{FF2B5EF4-FFF2-40B4-BE49-F238E27FC236}">
                  <a16:creationId xmlns:a16="http://schemas.microsoft.com/office/drawing/2014/main" id="{9ACACBE2-BC34-C22D-0317-DA90B36CA0BF}"/>
                </a:ext>
              </a:extLst>
            </p:cNvPr>
            <p:cNvSpPr/>
            <p:nvPr/>
          </p:nvSpPr>
          <p:spPr>
            <a:xfrm rot="16200000">
              <a:off x="2631889" y="5549720"/>
              <a:ext cx="235626" cy="917114"/>
            </a:xfrm>
            <a:prstGeom prst="leftBrac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cxnSp>
          <p:nvCxnSpPr>
            <p:cNvPr id="132" name="Egyenes összekötő 131">
              <a:extLst>
                <a:ext uri="{FF2B5EF4-FFF2-40B4-BE49-F238E27FC236}">
                  <a16:creationId xmlns:a16="http://schemas.microsoft.com/office/drawing/2014/main" id="{F52212AE-5344-379E-AF7A-9F186DD83272}"/>
                </a:ext>
              </a:extLst>
            </p:cNvPr>
            <p:cNvCxnSpPr>
              <a:cxnSpLocks/>
              <a:endCxn id="130" idx="2"/>
            </p:cNvCxnSpPr>
            <p:nvPr/>
          </p:nvCxnSpPr>
          <p:spPr>
            <a:xfrm>
              <a:off x="3208259" y="5420780"/>
              <a:ext cx="0" cy="469684"/>
            </a:xfrm>
            <a:prstGeom prst="line">
              <a:avLst/>
            </a:prstGeom>
            <a:ln>
              <a:solidFill>
                <a:srgbClr val="FF0000"/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Egyenes összekötő 133">
              <a:extLst>
                <a:ext uri="{FF2B5EF4-FFF2-40B4-BE49-F238E27FC236}">
                  <a16:creationId xmlns:a16="http://schemas.microsoft.com/office/drawing/2014/main" id="{4B19B288-5AD4-EDC0-029E-F2BBEEA35D4B}"/>
                </a:ext>
              </a:extLst>
            </p:cNvPr>
            <p:cNvCxnSpPr>
              <a:cxnSpLocks/>
            </p:cNvCxnSpPr>
            <p:nvPr/>
          </p:nvCxnSpPr>
          <p:spPr>
            <a:xfrm>
              <a:off x="2300249" y="5439590"/>
              <a:ext cx="0" cy="469684"/>
            </a:xfrm>
            <a:prstGeom prst="line">
              <a:avLst/>
            </a:prstGeom>
            <a:ln>
              <a:solidFill>
                <a:srgbClr val="FF0000"/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6" name="Csoportba foglalás 135">
            <a:extLst>
              <a:ext uri="{FF2B5EF4-FFF2-40B4-BE49-F238E27FC236}">
                <a16:creationId xmlns:a16="http://schemas.microsoft.com/office/drawing/2014/main" id="{B3D6A756-DA86-3FA4-3101-2C87F07D6D2A}"/>
              </a:ext>
            </a:extLst>
          </p:cNvPr>
          <p:cNvGrpSpPr/>
          <p:nvPr/>
        </p:nvGrpSpPr>
        <p:grpSpPr>
          <a:xfrm>
            <a:off x="4157372" y="5045402"/>
            <a:ext cx="917114" cy="705310"/>
            <a:chOff x="2291145" y="5420780"/>
            <a:chExt cx="917114" cy="705310"/>
          </a:xfrm>
        </p:grpSpPr>
        <p:sp>
          <p:nvSpPr>
            <p:cNvPr id="137" name="Bal oldali kapcsos zárójel 136">
              <a:extLst>
                <a:ext uri="{FF2B5EF4-FFF2-40B4-BE49-F238E27FC236}">
                  <a16:creationId xmlns:a16="http://schemas.microsoft.com/office/drawing/2014/main" id="{801DA13C-A384-0F6F-F5C5-EF95951A588A}"/>
                </a:ext>
              </a:extLst>
            </p:cNvPr>
            <p:cNvSpPr/>
            <p:nvPr/>
          </p:nvSpPr>
          <p:spPr>
            <a:xfrm rot="16200000">
              <a:off x="2631889" y="5549720"/>
              <a:ext cx="235626" cy="917114"/>
            </a:xfrm>
            <a:prstGeom prst="leftBrac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cxnSp>
          <p:nvCxnSpPr>
            <p:cNvPr id="138" name="Egyenes összekötő 137">
              <a:extLst>
                <a:ext uri="{FF2B5EF4-FFF2-40B4-BE49-F238E27FC236}">
                  <a16:creationId xmlns:a16="http://schemas.microsoft.com/office/drawing/2014/main" id="{98E45B87-48D3-109D-A4AC-AC09B1A08782}"/>
                </a:ext>
              </a:extLst>
            </p:cNvPr>
            <p:cNvCxnSpPr>
              <a:cxnSpLocks/>
              <a:endCxn id="137" idx="2"/>
            </p:cNvCxnSpPr>
            <p:nvPr/>
          </p:nvCxnSpPr>
          <p:spPr>
            <a:xfrm>
              <a:off x="3208259" y="5420780"/>
              <a:ext cx="0" cy="469684"/>
            </a:xfrm>
            <a:prstGeom prst="line">
              <a:avLst/>
            </a:prstGeom>
            <a:ln>
              <a:solidFill>
                <a:srgbClr val="FF0000"/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Egyenes összekötő 176">
              <a:extLst>
                <a:ext uri="{FF2B5EF4-FFF2-40B4-BE49-F238E27FC236}">
                  <a16:creationId xmlns:a16="http://schemas.microsoft.com/office/drawing/2014/main" id="{3E123AA8-0DD7-49C6-76C7-B9BE9C01C7D7}"/>
                </a:ext>
              </a:extLst>
            </p:cNvPr>
            <p:cNvCxnSpPr>
              <a:cxnSpLocks/>
            </p:cNvCxnSpPr>
            <p:nvPr/>
          </p:nvCxnSpPr>
          <p:spPr>
            <a:xfrm>
              <a:off x="2300249" y="5439590"/>
              <a:ext cx="0" cy="469684"/>
            </a:xfrm>
            <a:prstGeom prst="line">
              <a:avLst/>
            </a:prstGeom>
            <a:ln>
              <a:solidFill>
                <a:srgbClr val="FF0000"/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2" name="Csoportba foglalás 211">
            <a:extLst>
              <a:ext uri="{FF2B5EF4-FFF2-40B4-BE49-F238E27FC236}">
                <a16:creationId xmlns:a16="http://schemas.microsoft.com/office/drawing/2014/main" id="{05E9CE78-056F-B78A-A6A2-B0DB7F5A99D2}"/>
              </a:ext>
            </a:extLst>
          </p:cNvPr>
          <p:cNvGrpSpPr/>
          <p:nvPr/>
        </p:nvGrpSpPr>
        <p:grpSpPr>
          <a:xfrm>
            <a:off x="5091749" y="5041517"/>
            <a:ext cx="917114" cy="705310"/>
            <a:chOff x="2291145" y="5420780"/>
            <a:chExt cx="917114" cy="705310"/>
          </a:xfrm>
        </p:grpSpPr>
        <p:sp>
          <p:nvSpPr>
            <p:cNvPr id="213" name="Bal oldali kapcsos zárójel 212">
              <a:extLst>
                <a:ext uri="{FF2B5EF4-FFF2-40B4-BE49-F238E27FC236}">
                  <a16:creationId xmlns:a16="http://schemas.microsoft.com/office/drawing/2014/main" id="{A0C26BA9-2A17-AB83-0871-C0E1D5A76DB2}"/>
                </a:ext>
              </a:extLst>
            </p:cNvPr>
            <p:cNvSpPr/>
            <p:nvPr/>
          </p:nvSpPr>
          <p:spPr>
            <a:xfrm rot="16200000">
              <a:off x="2631889" y="5549720"/>
              <a:ext cx="235626" cy="917114"/>
            </a:xfrm>
            <a:prstGeom prst="leftBrac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cxnSp>
          <p:nvCxnSpPr>
            <p:cNvPr id="217" name="Egyenes összekötő 216">
              <a:extLst>
                <a:ext uri="{FF2B5EF4-FFF2-40B4-BE49-F238E27FC236}">
                  <a16:creationId xmlns:a16="http://schemas.microsoft.com/office/drawing/2014/main" id="{2E4248C8-5033-A240-1D70-8A3ED3FA7B27}"/>
                </a:ext>
              </a:extLst>
            </p:cNvPr>
            <p:cNvCxnSpPr>
              <a:cxnSpLocks/>
              <a:endCxn id="213" idx="2"/>
            </p:cNvCxnSpPr>
            <p:nvPr/>
          </p:nvCxnSpPr>
          <p:spPr>
            <a:xfrm>
              <a:off x="3208259" y="5420780"/>
              <a:ext cx="0" cy="469684"/>
            </a:xfrm>
            <a:prstGeom prst="line">
              <a:avLst/>
            </a:prstGeom>
            <a:ln>
              <a:solidFill>
                <a:srgbClr val="FF0000"/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Egyenes összekötő 218">
              <a:extLst>
                <a:ext uri="{FF2B5EF4-FFF2-40B4-BE49-F238E27FC236}">
                  <a16:creationId xmlns:a16="http://schemas.microsoft.com/office/drawing/2014/main" id="{28D8C324-57D0-482E-46C5-105D9A1269BC}"/>
                </a:ext>
              </a:extLst>
            </p:cNvPr>
            <p:cNvCxnSpPr>
              <a:cxnSpLocks/>
            </p:cNvCxnSpPr>
            <p:nvPr/>
          </p:nvCxnSpPr>
          <p:spPr>
            <a:xfrm>
              <a:off x="2300249" y="5439590"/>
              <a:ext cx="0" cy="469684"/>
            </a:xfrm>
            <a:prstGeom prst="line">
              <a:avLst/>
            </a:prstGeom>
            <a:ln>
              <a:solidFill>
                <a:srgbClr val="FF0000"/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0" name="Csoportba foglalás 219">
            <a:extLst>
              <a:ext uri="{FF2B5EF4-FFF2-40B4-BE49-F238E27FC236}">
                <a16:creationId xmlns:a16="http://schemas.microsoft.com/office/drawing/2014/main" id="{91B7FD53-0732-EA40-897B-EE2A6099C5C8}"/>
              </a:ext>
            </a:extLst>
          </p:cNvPr>
          <p:cNvGrpSpPr/>
          <p:nvPr/>
        </p:nvGrpSpPr>
        <p:grpSpPr>
          <a:xfrm>
            <a:off x="6023701" y="5041517"/>
            <a:ext cx="917114" cy="705310"/>
            <a:chOff x="2291145" y="5420780"/>
            <a:chExt cx="917114" cy="705310"/>
          </a:xfrm>
        </p:grpSpPr>
        <p:sp>
          <p:nvSpPr>
            <p:cNvPr id="222" name="Bal oldali kapcsos zárójel 221">
              <a:extLst>
                <a:ext uri="{FF2B5EF4-FFF2-40B4-BE49-F238E27FC236}">
                  <a16:creationId xmlns:a16="http://schemas.microsoft.com/office/drawing/2014/main" id="{AC98E073-750F-4560-6DB5-0443CFCFDCF8}"/>
                </a:ext>
              </a:extLst>
            </p:cNvPr>
            <p:cNvSpPr/>
            <p:nvPr/>
          </p:nvSpPr>
          <p:spPr>
            <a:xfrm rot="16200000">
              <a:off x="2631889" y="5549720"/>
              <a:ext cx="235626" cy="917114"/>
            </a:xfrm>
            <a:prstGeom prst="leftBrac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cxnSp>
          <p:nvCxnSpPr>
            <p:cNvPr id="223" name="Egyenes összekötő 222">
              <a:extLst>
                <a:ext uri="{FF2B5EF4-FFF2-40B4-BE49-F238E27FC236}">
                  <a16:creationId xmlns:a16="http://schemas.microsoft.com/office/drawing/2014/main" id="{CBCAF83B-39C9-17F6-B1C4-348D3E7BD9FE}"/>
                </a:ext>
              </a:extLst>
            </p:cNvPr>
            <p:cNvCxnSpPr>
              <a:cxnSpLocks/>
              <a:endCxn id="222" idx="2"/>
            </p:cNvCxnSpPr>
            <p:nvPr/>
          </p:nvCxnSpPr>
          <p:spPr>
            <a:xfrm>
              <a:off x="3208259" y="5420780"/>
              <a:ext cx="0" cy="469684"/>
            </a:xfrm>
            <a:prstGeom prst="line">
              <a:avLst/>
            </a:prstGeom>
            <a:ln>
              <a:solidFill>
                <a:srgbClr val="FF0000"/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Egyenes összekötő 255">
              <a:extLst>
                <a:ext uri="{FF2B5EF4-FFF2-40B4-BE49-F238E27FC236}">
                  <a16:creationId xmlns:a16="http://schemas.microsoft.com/office/drawing/2014/main" id="{CEE24BC0-7BEF-34CD-FB25-8FE2ACE3BD0D}"/>
                </a:ext>
              </a:extLst>
            </p:cNvPr>
            <p:cNvCxnSpPr>
              <a:cxnSpLocks/>
            </p:cNvCxnSpPr>
            <p:nvPr/>
          </p:nvCxnSpPr>
          <p:spPr>
            <a:xfrm>
              <a:off x="2300249" y="5439590"/>
              <a:ext cx="0" cy="469684"/>
            </a:xfrm>
            <a:prstGeom prst="line">
              <a:avLst/>
            </a:prstGeom>
            <a:ln>
              <a:solidFill>
                <a:srgbClr val="FF0000"/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7" name="Csoportba foglalás 256">
            <a:extLst>
              <a:ext uri="{FF2B5EF4-FFF2-40B4-BE49-F238E27FC236}">
                <a16:creationId xmlns:a16="http://schemas.microsoft.com/office/drawing/2014/main" id="{22BC970C-9E0F-7B58-4DA0-FD7446BE061F}"/>
              </a:ext>
            </a:extLst>
          </p:cNvPr>
          <p:cNvGrpSpPr/>
          <p:nvPr/>
        </p:nvGrpSpPr>
        <p:grpSpPr>
          <a:xfrm>
            <a:off x="6948351" y="5041517"/>
            <a:ext cx="917114" cy="705310"/>
            <a:chOff x="2291145" y="5420780"/>
            <a:chExt cx="917114" cy="705310"/>
          </a:xfrm>
        </p:grpSpPr>
        <p:sp>
          <p:nvSpPr>
            <p:cNvPr id="258" name="Bal oldali kapcsos zárójel 257">
              <a:extLst>
                <a:ext uri="{FF2B5EF4-FFF2-40B4-BE49-F238E27FC236}">
                  <a16:creationId xmlns:a16="http://schemas.microsoft.com/office/drawing/2014/main" id="{8750951F-945F-E496-B6C0-FECCB38AF99F}"/>
                </a:ext>
              </a:extLst>
            </p:cNvPr>
            <p:cNvSpPr/>
            <p:nvPr/>
          </p:nvSpPr>
          <p:spPr>
            <a:xfrm rot="16200000">
              <a:off x="2631889" y="5549720"/>
              <a:ext cx="235626" cy="917114"/>
            </a:xfrm>
            <a:prstGeom prst="leftBrac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cxnSp>
          <p:nvCxnSpPr>
            <p:cNvPr id="259" name="Egyenes összekötő 258">
              <a:extLst>
                <a:ext uri="{FF2B5EF4-FFF2-40B4-BE49-F238E27FC236}">
                  <a16:creationId xmlns:a16="http://schemas.microsoft.com/office/drawing/2014/main" id="{07F48CAD-C516-719F-736F-09C9E19EC39F}"/>
                </a:ext>
              </a:extLst>
            </p:cNvPr>
            <p:cNvCxnSpPr>
              <a:cxnSpLocks/>
              <a:endCxn id="258" idx="2"/>
            </p:cNvCxnSpPr>
            <p:nvPr/>
          </p:nvCxnSpPr>
          <p:spPr>
            <a:xfrm>
              <a:off x="3208259" y="5420780"/>
              <a:ext cx="0" cy="469684"/>
            </a:xfrm>
            <a:prstGeom prst="line">
              <a:avLst/>
            </a:prstGeom>
            <a:ln>
              <a:solidFill>
                <a:srgbClr val="FF0000"/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Egyenes összekötő 259">
              <a:extLst>
                <a:ext uri="{FF2B5EF4-FFF2-40B4-BE49-F238E27FC236}">
                  <a16:creationId xmlns:a16="http://schemas.microsoft.com/office/drawing/2014/main" id="{968087DB-DB14-C0DC-5521-A4C217585B77}"/>
                </a:ext>
              </a:extLst>
            </p:cNvPr>
            <p:cNvCxnSpPr>
              <a:cxnSpLocks/>
            </p:cNvCxnSpPr>
            <p:nvPr/>
          </p:nvCxnSpPr>
          <p:spPr>
            <a:xfrm>
              <a:off x="2300249" y="5439590"/>
              <a:ext cx="0" cy="469684"/>
            </a:xfrm>
            <a:prstGeom prst="line">
              <a:avLst/>
            </a:prstGeom>
            <a:ln>
              <a:solidFill>
                <a:srgbClr val="FF0000"/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1" name="Csoportba foglalás 260">
            <a:extLst>
              <a:ext uri="{FF2B5EF4-FFF2-40B4-BE49-F238E27FC236}">
                <a16:creationId xmlns:a16="http://schemas.microsoft.com/office/drawing/2014/main" id="{6200522E-ECD7-5462-8A00-E4AF6C35352F}"/>
              </a:ext>
            </a:extLst>
          </p:cNvPr>
          <p:cNvGrpSpPr/>
          <p:nvPr/>
        </p:nvGrpSpPr>
        <p:grpSpPr>
          <a:xfrm>
            <a:off x="7872476" y="5041517"/>
            <a:ext cx="917114" cy="705310"/>
            <a:chOff x="2291145" y="5420780"/>
            <a:chExt cx="917114" cy="705310"/>
          </a:xfrm>
        </p:grpSpPr>
        <p:sp>
          <p:nvSpPr>
            <p:cNvPr id="262" name="Bal oldali kapcsos zárójel 261">
              <a:extLst>
                <a:ext uri="{FF2B5EF4-FFF2-40B4-BE49-F238E27FC236}">
                  <a16:creationId xmlns:a16="http://schemas.microsoft.com/office/drawing/2014/main" id="{1373B5D7-3C60-7E53-D868-686F8D2977FC}"/>
                </a:ext>
              </a:extLst>
            </p:cNvPr>
            <p:cNvSpPr/>
            <p:nvPr/>
          </p:nvSpPr>
          <p:spPr>
            <a:xfrm rot="16200000">
              <a:off x="2631889" y="5549720"/>
              <a:ext cx="235626" cy="917114"/>
            </a:xfrm>
            <a:prstGeom prst="leftBrac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cxnSp>
          <p:nvCxnSpPr>
            <p:cNvPr id="263" name="Egyenes összekötő 262">
              <a:extLst>
                <a:ext uri="{FF2B5EF4-FFF2-40B4-BE49-F238E27FC236}">
                  <a16:creationId xmlns:a16="http://schemas.microsoft.com/office/drawing/2014/main" id="{53052F1F-B44A-719C-FCE1-211D055561AF}"/>
                </a:ext>
              </a:extLst>
            </p:cNvPr>
            <p:cNvCxnSpPr>
              <a:cxnSpLocks/>
              <a:endCxn id="262" idx="2"/>
            </p:cNvCxnSpPr>
            <p:nvPr/>
          </p:nvCxnSpPr>
          <p:spPr>
            <a:xfrm>
              <a:off x="3208259" y="5420780"/>
              <a:ext cx="0" cy="469684"/>
            </a:xfrm>
            <a:prstGeom prst="line">
              <a:avLst/>
            </a:prstGeom>
            <a:ln>
              <a:solidFill>
                <a:srgbClr val="FF0000"/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Egyenes összekötő 263">
              <a:extLst>
                <a:ext uri="{FF2B5EF4-FFF2-40B4-BE49-F238E27FC236}">
                  <a16:creationId xmlns:a16="http://schemas.microsoft.com/office/drawing/2014/main" id="{57718B8E-7AF7-6240-DF4C-0D87073A302E}"/>
                </a:ext>
              </a:extLst>
            </p:cNvPr>
            <p:cNvCxnSpPr>
              <a:cxnSpLocks/>
            </p:cNvCxnSpPr>
            <p:nvPr/>
          </p:nvCxnSpPr>
          <p:spPr>
            <a:xfrm>
              <a:off x="2300249" y="5439590"/>
              <a:ext cx="0" cy="469684"/>
            </a:xfrm>
            <a:prstGeom prst="line">
              <a:avLst/>
            </a:prstGeom>
            <a:ln>
              <a:solidFill>
                <a:srgbClr val="FF0000"/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5" name="Csoportba foglalás 264">
            <a:extLst>
              <a:ext uri="{FF2B5EF4-FFF2-40B4-BE49-F238E27FC236}">
                <a16:creationId xmlns:a16="http://schemas.microsoft.com/office/drawing/2014/main" id="{A2C2B8BC-DD3F-6BFE-0035-5586AF7270E1}"/>
              </a:ext>
            </a:extLst>
          </p:cNvPr>
          <p:cNvGrpSpPr/>
          <p:nvPr/>
        </p:nvGrpSpPr>
        <p:grpSpPr>
          <a:xfrm>
            <a:off x="8794803" y="5041517"/>
            <a:ext cx="917114" cy="705310"/>
            <a:chOff x="2291145" y="5420780"/>
            <a:chExt cx="917114" cy="705310"/>
          </a:xfrm>
        </p:grpSpPr>
        <p:sp>
          <p:nvSpPr>
            <p:cNvPr id="266" name="Bal oldali kapcsos zárójel 265">
              <a:extLst>
                <a:ext uri="{FF2B5EF4-FFF2-40B4-BE49-F238E27FC236}">
                  <a16:creationId xmlns:a16="http://schemas.microsoft.com/office/drawing/2014/main" id="{7820D7FC-F336-DD9C-8528-EAAEE2FE0D75}"/>
                </a:ext>
              </a:extLst>
            </p:cNvPr>
            <p:cNvSpPr/>
            <p:nvPr/>
          </p:nvSpPr>
          <p:spPr>
            <a:xfrm rot="16200000">
              <a:off x="2631889" y="5549720"/>
              <a:ext cx="235626" cy="917114"/>
            </a:xfrm>
            <a:prstGeom prst="leftBrac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cxnSp>
          <p:nvCxnSpPr>
            <p:cNvPr id="267" name="Egyenes összekötő 266">
              <a:extLst>
                <a:ext uri="{FF2B5EF4-FFF2-40B4-BE49-F238E27FC236}">
                  <a16:creationId xmlns:a16="http://schemas.microsoft.com/office/drawing/2014/main" id="{28E6CD4F-F33F-790C-B7FA-6D586AA6046F}"/>
                </a:ext>
              </a:extLst>
            </p:cNvPr>
            <p:cNvCxnSpPr>
              <a:cxnSpLocks/>
              <a:endCxn id="266" idx="2"/>
            </p:cNvCxnSpPr>
            <p:nvPr/>
          </p:nvCxnSpPr>
          <p:spPr>
            <a:xfrm>
              <a:off x="3208259" y="5420780"/>
              <a:ext cx="0" cy="469684"/>
            </a:xfrm>
            <a:prstGeom prst="line">
              <a:avLst/>
            </a:prstGeom>
            <a:ln>
              <a:solidFill>
                <a:srgbClr val="FF0000"/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Egyenes összekötő 267">
              <a:extLst>
                <a:ext uri="{FF2B5EF4-FFF2-40B4-BE49-F238E27FC236}">
                  <a16:creationId xmlns:a16="http://schemas.microsoft.com/office/drawing/2014/main" id="{4ECB7AF5-280D-EDAA-DD38-E8A881ACC838}"/>
                </a:ext>
              </a:extLst>
            </p:cNvPr>
            <p:cNvCxnSpPr>
              <a:cxnSpLocks/>
            </p:cNvCxnSpPr>
            <p:nvPr/>
          </p:nvCxnSpPr>
          <p:spPr>
            <a:xfrm>
              <a:off x="2300249" y="5439590"/>
              <a:ext cx="0" cy="469684"/>
            </a:xfrm>
            <a:prstGeom prst="line">
              <a:avLst/>
            </a:prstGeom>
            <a:ln>
              <a:solidFill>
                <a:srgbClr val="FF0000"/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9" name="Csoportba foglalás 268">
            <a:extLst>
              <a:ext uri="{FF2B5EF4-FFF2-40B4-BE49-F238E27FC236}">
                <a16:creationId xmlns:a16="http://schemas.microsoft.com/office/drawing/2014/main" id="{5372494C-0FAF-8582-AD7D-405983E76376}"/>
              </a:ext>
            </a:extLst>
          </p:cNvPr>
          <p:cNvGrpSpPr/>
          <p:nvPr/>
        </p:nvGrpSpPr>
        <p:grpSpPr>
          <a:xfrm>
            <a:off x="9719453" y="5041517"/>
            <a:ext cx="917114" cy="705310"/>
            <a:chOff x="2291145" y="5420780"/>
            <a:chExt cx="917114" cy="705310"/>
          </a:xfrm>
        </p:grpSpPr>
        <p:sp>
          <p:nvSpPr>
            <p:cNvPr id="270" name="Bal oldali kapcsos zárójel 269">
              <a:extLst>
                <a:ext uri="{FF2B5EF4-FFF2-40B4-BE49-F238E27FC236}">
                  <a16:creationId xmlns:a16="http://schemas.microsoft.com/office/drawing/2014/main" id="{D45DA294-65B8-D35F-E775-BF7EC90B31C6}"/>
                </a:ext>
              </a:extLst>
            </p:cNvPr>
            <p:cNvSpPr/>
            <p:nvPr/>
          </p:nvSpPr>
          <p:spPr>
            <a:xfrm rot="16200000">
              <a:off x="2631889" y="5549720"/>
              <a:ext cx="235626" cy="917114"/>
            </a:xfrm>
            <a:prstGeom prst="leftBrac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cxnSp>
          <p:nvCxnSpPr>
            <p:cNvPr id="271" name="Egyenes összekötő 270">
              <a:extLst>
                <a:ext uri="{FF2B5EF4-FFF2-40B4-BE49-F238E27FC236}">
                  <a16:creationId xmlns:a16="http://schemas.microsoft.com/office/drawing/2014/main" id="{5918445D-79C6-0B76-2FF6-CCE7C575E1B8}"/>
                </a:ext>
              </a:extLst>
            </p:cNvPr>
            <p:cNvCxnSpPr>
              <a:cxnSpLocks/>
              <a:endCxn id="270" idx="2"/>
            </p:cNvCxnSpPr>
            <p:nvPr/>
          </p:nvCxnSpPr>
          <p:spPr>
            <a:xfrm>
              <a:off x="3208259" y="5420780"/>
              <a:ext cx="0" cy="469684"/>
            </a:xfrm>
            <a:prstGeom prst="line">
              <a:avLst/>
            </a:prstGeom>
            <a:ln>
              <a:solidFill>
                <a:srgbClr val="FF0000"/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Egyenes összekötő 271">
              <a:extLst>
                <a:ext uri="{FF2B5EF4-FFF2-40B4-BE49-F238E27FC236}">
                  <a16:creationId xmlns:a16="http://schemas.microsoft.com/office/drawing/2014/main" id="{F81B2365-822B-0FE7-94BA-4176EE6B7867}"/>
                </a:ext>
              </a:extLst>
            </p:cNvPr>
            <p:cNvCxnSpPr>
              <a:cxnSpLocks/>
            </p:cNvCxnSpPr>
            <p:nvPr/>
          </p:nvCxnSpPr>
          <p:spPr>
            <a:xfrm>
              <a:off x="2300249" y="5439590"/>
              <a:ext cx="0" cy="469684"/>
            </a:xfrm>
            <a:prstGeom prst="line">
              <a:avLst/>
            </a:prstGeom>
            <a:ln>
              <a:solidFill>
                <a:srgbClr val="FF0000"/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3" name="Csoportba foglalás 272">
            <a:extLst>
              <a:ext uri="{FF2B5EF4-FFF2-40B4-BE49-F238E27FC236}">
                <a16:creationId xmlns:a16="http://schemas.microsoft.com/office/drawing/2014/main" id="{7FA55B7C-0249-88DA-DEF0-EE6F934AFA21}"/>
              </a:ext>
            </a:extLst>
          </p:cNvPr>
          <p:cNvGrpSpPr/>
          <p:nvPr/>
        </p:nvGrpSpPr>
        <p:grpSpPr>
          <a:xfrm>
            <a:off x="10650995" y="5041517"/>
            <a:ext cx="917114" cy="705310"/>
            <a:chOff x="2291145" y="5420780"/>
            <a:chExt cx="917114" cy="705310"/>
          </a:xfrm>
        </p:grpSpPr>
        <p:sp>
          <p:nvSpPr>
            <p:cNvPr id="274" name="Bal oldali kapcsos zárójel 273">
              <a:extLst>
                <a:ext uri="{FF2B5EF4-FFF2-40B4-BE49-F238E27FC236}">
                  <a16:creationId xmlns:a16="http://schemas.microsoft.com/office/drawing/2014/main" id="{E040251F-4096-56EA-858D-8CFD94505E99}"/>
                </a:ext>
              </a:extLst>
            </p:cNvPr>
            <p:cNvSpPr/>
            <p:nvPr/>
          </p:nvSpPr>
          <p:spPr>
            <a:xfrm rot="16200000">
              <a:off x="2631889" y="5549720"/>
              <a:ext cx="235626" cy="917114"/>
            </a:xfrm>
            <a:prstGeom prst="leftBrac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cxnSp>
          <p:nvCxnSpPr>
            <p:cNvPr id="275" name="Egyenes összekötő 274">
              <a:extLst>
                <a:ext uri="{FF2B5EF4-FFF2-40B4-BE49-F238E27FC236}">
                  <a16:creationId xmlns:a16="http://schemas.microsoft.com/office/drawing/2014/main" id="{724DB1B1-3C74-93F1-AD0A-5D7086D39DDF}"/>
                </a:ext>
              </a:extLst>
            </p:cNvPr>
            <p:cNvCxnSpPr>
              <a:cxnSpLocks/>
              <a:endCxn id="274" idx="2"/>
            </p:cNvCxnSpPr>
            <p:nvPr/>
          </p:nvCxnSpPr>
          <p:spPr>
            <a:xfrm>
              <a:off x="3208259" y="5420780"/>
              <a:ext cx="0" cy="469684"/>
            </a:xfrm>
            <a:prstGeom prst="line">
              <a:avLst/>
            </a:prstGeom>
            <a:ln>
              <a:solidFill>
                <a:srgbClr val="FF0000"/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Egyenes összekötő 275">
              <a:extLst>
                <a:ext uri="{FF2B5EF4-FFF2-40B4-BE49-F238E27FC236}">
                  <a16:creationId xmlns:a16="http://schemas.microsoft.com/office/drawing/2014/main" id="{5207427C-0D8D-7B75-54A7-ED466E7DC060}"/>
                </a:ext>
              </a:extLst>
            </p:cNvPr>
            <p:cNvCxnSpPr>
              <a:cxnSpLocks/>
            </p:cNvCxnSpPr>
            <p:nvPr/>
          </p:nvCxnSpPr>
          <p:spPr>
            <a:xfrm>
              <a:off x="2300249" y="5439590"/>
              <a:ext cx="0" cy="469684"/>
            </a:xfrm>
            <a:prstGeom prst="line">
              <a:avLst/>
            </a:prstGeom>
            <a:ln>
              <a:solidFill>
                <a:srgbClr val="FF0000"/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7" name="Szövegdoboz 276">
            <a:extLst>
              <a:ext uri="{FF2B5EF4-FFF2-40B4-BE49-F238E27FC236}">
                <a16:creationId xmlns:a16="http://schemas.microsoft.com/office/drawing/2014/main" id="{2A283EB5-36A6-2A96-8317-4899E77AFD14}"/>
              </a:ext>
            </a:extLst>
          </p:cNvPr>
          <p:cNvSpPr txBox="1"/>
          <p:nvPr/>
        </p:nvSpPr>
        <p:spPr>
          <a:xfrm>
            <a:off x="10060486" y="1177063"/>
            <a:ext cx="1583732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hu-HU" sz="1100" i="1" dirty="0"/>
              <a:t>A dobások úgy lettek megadva, hogy </a:t>
            </a:r>
            <a:r>
              <a:rPr lang="hu-HU" sz="1100" b="1" i="1" dirty="0"/>
              <a:t>bármely ösvényen biztosan </a:t>
            </a:r>
            <a:r>
              <a:rPr lang="hu-HU" sz="1100" i="1" dirty="0"/>
              <a:t>végig megy valamelyik játékos</a:t>
            </a:r>
          </a:p>
        </p:txBody>
      </p:sp>
      <p:sp>
        <p:nvSpPr>
          <p:cNvPr id="278" name="Szövegdoboz 277">
            <a:extLst>
              <a:ext uri="{FF2B5EF4-FFF2-40B4-BE49-F238E27FC236}">
                <a16:creationId xmlns:a16="http://schemas.microsoft.com/office/drawing/2014/main" id="{EB252507-A4A5-551A-24B1-9EDF44B47780}"/>
              </a:ext>
            </a:extLst>
          </p:cNvPr>
          <p:cNvSpPr txBox="1"/>
          <p:nvPr/>
        </p:nvSpPr>
        <p:spPr>
          <a:xfrm>
            <a:off x="204653" y="5881334"/>
            <a:ext cx="962956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b="1" dirty="0"/>
              <a:t>pozíciók</a:t>
            </a:r>
          </a:p>
        </p:txBody>
      </p:sp>
      <p:sp>
        <p:nvSpPr>
          <p:cNvPr id="281" name="Téglalap 280">
            <a:extLst>
              <a:ext uri="{FF2B5EF4-FFF2-40B4-BE49-F238E27FC236}">
                <a16:creationId xmlns:a16="http://schemas.microsoft.com/office/drawing/2014/main" id="{E27390CD-5E9A-6C60-7FC0-2A03A5FFCB02}"/>
              </a:ext>
            </a:extLst>
          </p:cNvPr>
          <p:cNvSpPr/>
          <p:nvPr/>
        </p:nvSpPr>
        <p:spPr>
          <a:xfrm>
            <a:off x="1346647" y="5914584"/>
            <a:ext cx="288000" cy="288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9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82" name="Téglalap 281">
            <a:extLst>
              <a:ext uri="{FF2B5EF4-FFF2-40B4-BE49-F238E27FC236}">
                <a16:creationId xmlns:a16="http://schemas.microsoft.com/office/drawing/2014/main" id="{B56E95B9-56A8-A59C-1B8E-D79EB1B6F2C2}"/>
              </a:ext>
            </a:extLst>
          </p:cNvPr>
          <p:cNvSpPr/>
          <p:nvPr/>
        </p:nvSpPr>
        <p:spPr>
          <a:xfrm>
            <a:off x="1656647" y="5914584"/>
            <a:ext cx="288000" cy="288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9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83" name="Téglalap 282">
            <a:extLst>
              <a:ext uri="{FF2B5EF4-FFF2-40B4-BE49-F238E27FC236}">
                <a16:creationId xmlns:a16="http://schemas.microsoft.com/office/drawing/2014/main" id="{F90FA395-D271-E675-59B0-7F3D2A09DEC9}"/>
              </a:ext>
            </a:extLst>
          </p:cNvPr>
          <p:cNvSpPr/>
          <p:nvPr/>
        </p:nvSpPr>
        <p:spPr>
          <a:xfrm>
            <a:off x="1966647" y="5914584"/>
            <a:ext cx="288000" cy="288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900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284" name="Téglalap 283">
            <a:extLst>
              <a:ext uri="{FF2B5EF4-FFF2-40B4-BE49-F238E27FC236}">
                <a16:creationId xmlns:a16="http://schemas.microsoft.com/office/drawing/2014/main" id="{612A84B5-3B94-C6BD-3D72-F797134D348E}"/>
              </a:ext>
            </a:extLst>
          </p:cNvPr>
          <p:cNvSpPr/>
          <p:nvPr/>
        </p:nvSpPr>
        <p:spPr>
          <a:xfrm>
            <a:off x="245166" y="5465647"/>
            <a:ext cx="288000" cy="288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b="1" dirty="0"/>
              <a:t>0</a:t>
            </a:r>
          </a:p>
        </p:txBody>
      </p:sp>
      <p:sp>
        <p:nvSpPr>
          <p:cNvPr id="285" name="Téglalap 284">
            <a:extLst>
              <a:ext uri="{FF2B5EF4-FFF2-40B4-BE49-F238E27FC236}">
                <a16:creationId xmlns:a16="http://schemas.microsoft.com/office/drawing/2014/main" id="{D2EA7239-78E0-D614-51FA-8F15C7DCC525}"/>
              </a:ext>
            </a:extLst>
          </p:cNvPr>
          <p:cNvSpPr/>
          <p:nvPr/>
        </p:nvSpPr>
        <p:spPr>
          <a:xfrm>
            <a:off x="555166" y="5465647"/>
            <a:ext cx="288000" cy="288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b="1" dirty="0"/>
              <a:t>0</a:t>
            </a:r>
          </a:p>
        </p:txBody>
      </p:sp>
      <p:sp>
        <p:nvSpPr>
          <p:cNvPr id="286" name="Téglalap 285">
            <a:extLst>
              <a:ext uri="{FF2B5EF4-FFF2-40B4-BE49-F238E27FC236}">
                <a16:creationId xmlns:a16="http://schemas.microsoft.com/office/drawing/2014/main" id="{7EFEB321-9624-51F7-1567-4C3C4FE61840}"/>
              </a:ext>
            </a:extLst>
          </p:cNvPr>
          <p:cNvSpPr/>
          <p:nvPr/>
        </p:nvSpPr>
        <p:spPr>
          <a:xfrm>
            <a:off x="865166" y="5465647"/>
            <a:ext cx="288000" cy="288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00" b="1" dirty="0"/>
              <a:t>0</a:t>
            </a:r>
          </a:p>
        </p:txBody>
      </p:sp>
      <p:cxnSp>
        <p:nvCxnSpPr>
          <p:cNvPr id="289" name="Összekötő: szögletes 288">
            <a:extLst>
              <a:ext uri="{FF2B5EF4-FFF2-40B4-BE49-F238E27FC236}">
                <a16:creationId xmlns:a16="http://schemas.microsoft.com/office/drawing/2014/main" id="{BBF90164-A68F-E554-6DC0-C33241FDA1B8}"/>
              </a:ext>
            </a:extLst>
          </p:cNvPr>
          <p:cNvCxnSpPr>
            <a:cxnSpLocks/>
          </p:cNvCxnSpPr>
          <p:nvPr/>
        </p:nvCxnSpPr>
        <p:spPr>
          <a:xfrm rot="5400000">
            <a:off x="148853" y="3788948"/>
            <a:ext cx="1926637" cy="1446010"/>
          </a:xfrm>
          <a:prstGeom prst="bentConnector3">
            <a:avLst>
              <a:gd name="adj1" fmla="val 541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3" name="Téglalap 292">
            <a:extLst>
              <a:ext uri="{FF2B5EF4-FFF2-40B4-BE49-F238E27FC236}">
                <a16:creationId xmlns:a16="http://schemas.microsoft.com/office/drawing/2014/main" id="{6B10576D-2AA1-71B1-C301-1A6E18B55517}"/>
              </a:ext>
            </a:extLst>
          </p:cNvPr>
          <p:cNvSpPr/>
          <p:nvPr/>
        </p:nvSpPr>
        <p:spPr>
          <a:xfrm>
            <a:off x="2278249" y="5914584"/>
            <a:ext cx="288000" cy="28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900" b="1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94" name="Téglalap 293">
            <a:extLst>
              <a:ext uri="{FF2B5EF4-FFF2-40B4-BE49-F238E27FC236}">
                <a16:creationId xmlns:a16="http://schemas.microsoft.com/office/drawing/2014/main" id="{C060D72F-0AB1-C39A-EE62-0D5FE550C3B9}"/>
              </a:ext>
            </a:extLst>
          </p:cNvPr>
          <p:cNvSpPr/>
          <p:nvPr/>
        </p:nvSpPr>
        <p:spPr>
          <a:xfrm>
            <a:off x="2588249" y="5914584"/>
            <a:ext cx="288000" cy="28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900" b="1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295" name="Téglalap 294">
            <a:extLst>
              <a:ext uri="{FF2B5EF4-FFF2-40B4-BE49-F238E27FC236}">
                <a16:creationId xmlns:a16="http://schemas.microsoft.com/office/drawing/2014/main" id="{0C320EE6-5427-B49C-6809-5B4FA3A1A0E0}"/>
              </a:ext>
            </a:extLst>
          </p:cNvPr>
          <p:cNvSpPr/>
          <p:nvPr/>
        </p:nvSpPr>
        <p:spPr>
          <a:xfrm>
            <a:off x="2898249" y="5914584"/>
            <a:ext cx="288000" cy="28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900" b="1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96" name="Téglalap 295">
            <a:extLst>
              <a:ext uri="{FF2B5EF4-FFF2-40B4-BE49-F238E27FC236}">
                <a16:creationId xmlns:a16="http://schemas.microsoft.com/office/drawing/2014/main" id="{2155DB02-4B0B-A4C8-4D27-681601E81D1D}"/>
              </a:ext>
            </a:extLst>
          </p:cNvPr>
          <p:cNvSpPr/>
          <p:nvPr/>
        </p:nvSpPr>
        <p:spPr>
          <a:xfrm>
            <a:off x="4453942" y="5914584"/>
            <a:ext cx="288000" cy="28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900" b="1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297" name="Téglalap 296">
            <a:extLst>
              <a:ext uri="{FF2B5EF4-FFF2-40B4-BE49-F238E27FC236}">
                <a16:creationId xmlns:a16="http://schemas.microsoft.com/office/drawing/2014/main" id="{8C0230F7-331A-CA4C-670D-CBBA73C5F445}"/>
              </a:ext>
            </a:extLst>
          </p:cNvPr>
          <p:cNvSpPr/>
          <p:nvPr/>
        </p:nvSpPr>
        <p:spPr>
          <a:xfrm>
            <a:off x="3213954" y="5914584"/>
            <a:ext cx="288000" cy="288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900" b="1" dirty="0">
                <a:solidFill>
                  <a:schemeClr val="bg1"/>
                </a:solidFill>
              </a:rPr>
              <a:t>11</a:t>
            </a:r>
          </a:p>
        </p:txBody>
      </p:sp>
      <p:sp>
        <p:nvSpPr>
          <p:cNvPr id="298" name="Téglalap 297">
            <a:extLst>
              <a:ext uri="{FF2B5EF4-FFF2-40B4-BE49-F238E27FC236}">
                <a16:creationId xmlns:a16="http://schemas.microsoft.com/office/drawing/2014/main" id="{583D62B7-2F32-C345-90C7-D739CB043E51}"/>
              </a:ext>
            </a:extLst>
          </p:cNvPr>
          <p:cNvSpPr/>
          <p:nvPr/>
        </p:nvSpPr>
        <p:spPr>
          <a:xfrm>
            <a:off x="3523954" y="5914584"/>
            <a:ext cx="288000" cy="288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900" b="1" dirty="0">
                <a:solidFill>
                  <a:schemeClr val="bg1"/>
                </a:solidFill>
              </a:rPr>
              <a:t>11</a:t>
            </a:r>
          </a:p>
        </p:txBody>
      </p:sp>
      <p:sp>
        <p:nvSpPr>
          <p:cNvPr id="299" name="Téglalap 298">
            <a:extLst>
              <a:ext uri="{FF2B5EF4-FFF2-40B4-BE49-F238E27FC236}">
                <a16:creationId xmlns:a16="http://schemas.microsoft.com/office/drawing/2014/main" id="{A4C58136-9341-FEDD-CC67-9F906DB3BCD8}"/>
              </a:ext>
            </a:extLst>
          </p:cNvPr>
          <p:cNvSpPr/>
          <p:nvPr/>
        </p:nvSpPr>
        <p:spPr>
          <a:xfrm>
            <a:off x="3833954" y="5914584"/>
            <a:ext cx="288000" cy="288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900" b="1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300" name="Téglalap 299">
            <a:extLst>
              <a:ext uri="{FF2B5EF4-FFF2-40B4-BE49-F238E27FC236}">
                <a16:creationId xmlns:a16="http://schemas.microsoft.com/office/drawing/2014/main" id="{6CFD4861-8221-1C47-59E0-F55BDE2A88D2}"/>
              </a:ext>
            </a:extLst>
          </p:cNvPr>
          <p:cNvSpPr/>
          <p:nvPr/>
        </p:nvSpPr>
        <p:spPr>
          <a:xfrm>
            <a:off x="4143954" y="5914584"/>
            <a:ext cx="288000" cy="28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900" b="1" dirty="0">
                <a:solidFill>
                  <a:schemeClr val="tx1"/>
                </a:solidFill>
              </a:rPr>
              <a:t>15</a:t>
            </a:r>
          </a:p>
        </p:txBody>
      </p:sp>
      <p:sp>
        <p:nvSpPr>
          <p:cNvPr id="301" name="Téglalap 300">
            <a:extLst>
              <a:ext uri="{FF2B5EF4-FFF2-40B4-BE49-F238E27FC236}">
                <a16:creationId xmlns:a16="http://schemas.microsoft.com/office/drawing/2014/main" id="{730729BD-AF1C-A58E-650C-E1CCF003B985}"/>
              </a:ext>
            </a:extLst>
          </p:cNvPr>
          <p:cNvSpPr/>
          <p:nvPr/>
        </p:nvSpPr>
        <p:spPr>
          <a:xfrm>
            <a:off x="5693954" y="5914584"/>
            <a:ext cx="288000" cy="288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900" b="1" dirty="0">
                <a:solidFill>
                  <a:schemeClr val="bg1"/>
                </a:solidFill>
              </a:rPr>
              <a:t>17</a:t>
            </a:r>
          </a:p>
        </p:txBody>
      </p:sp>
      <p:sp>
        <p:nvSpPr>
          <p:cNvPr id="302" name="Téglalap 301">
            <a:extLst>
              <a:ext uri="{FF2B5EF4-FFF2-40B4-BE49-F238E27FC236}">
                <a16:creationId xmlns:a16="http://schemas.microsoft.com/office/drawing/2014/main" id="{8FC11918-8C54-8077-E41A-2DEE0B4EF0D1}"/>
              </a:ext>
            </a:extLst>
          </p:cNvPr>
          <p:cNvSpPr/>
          <p:nvPr/>
        </p:nvSpPr>
        <p:spPr>
          <a:xfrm>
            <a:off x="4763954" y="5914584"/>
            <a:ext cx="288000" cy="28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900" b="1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303" name="Téglalap 302">
            <a:extLst>
              <a:ext uri="{FF2B5EF4-FFF2-40B4-BE49-F238E27FC236}">
                <a16:creationId xmlns:a16="http://schemas.microsoft.com/office/drawing/2014/main" id="{FA1739A1-D7A9-7BEA-67EE-2E7393A84163}"/>
              </a:ext>
            </a:extLst>
          </p:cNvPr>
          <p:cNvSpPr/>
          <p:nvPr/>
        </p:nvSpPr>
        <p:spPr>
          <a:xfrm>
            <a:off x="5073954" y="5914584"/>
            <a:ext cx="288000" cy="288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900" b="1" dirty="0">
                <a:solidFill>
                  <a:schemeClr val="bg1"/>
                </a:solidFill>
              </a:rPr>
              <a:t>17</a:t>
            </a:r>
          </a:p>
        </p:txBody>
      </p:sp>
      <p:sp>
        <p:nvSpPr>
          <p:cNvPr id="304" name="Téglalap 303">
            <a:extLst>
              <a:ext uri="{FF2B5EF4-FFF2-40B4-BE49-F238E27FC236}">
                <a16:creationId xmlns:a16="http://schemas.microsoft.com/office/drawing/2014/main" id="{1C0A29A1-70BB-F4A3-EF57-981CB03AABF0}"/>
              </a:ext>
            </a:extLst>
          </p:cNvPr>
          <p:cNvSpPr/>
          <p:nvPr/>
        </p:nvSpPr>
        <p:spPr>
          <a:xfrm>
            <a:off x="5383954" y="5914584"/>
            <a:ext cx="288000" cy="288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900" b="1" dirty="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305" name="Téglalap 304">
            <a:extLst>
              <a:ext uri="{FF2B5EF4-FFF2-40B4-BE49-F238E27FC236}">
                <a16:creationId xmlns:a16="http://schemas.microsoft.com/office/drawing/2014/main" id="{3292E0A2-EEF0-FBD7-E068-D6FFB9364C10}"/>
              </a:ext>
            </a:extLst>
          </p:cNvPr>
          <p:cNvSpPr/>
          <p:nvPr/>
        </p:nvSpPr>
        <p:spPr>
          <a:xfrm>
            <a:off x="6003954" y="5914584"/>
            <a:ext cx="288000" cy="28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900" b="1" dirty="0">
                <a:solidFill>
                  <a:schemeClr val="tx1"/>
                </a:solidFill>
              </a:rPr>
              <a:t>20</a:t>
            </a:r>
          </a:p>
        </p:txBody>
      </p:sp>
      <p:sp>
        <p:nvSpPr>
          <p:cNvPr id="306" name="Téglalap 305">
            <a:extLst>
              <a:ext uri="{FF2B5EF4-FFF2-40B4-BE49-F238E27FC236}">
                <a16:creationId xmlns:a16="http://schemas.microsoft.com/office/drawing/2014/main" id="{CBD95C64-E597-CF3D-E853-490840A0939E}"/>
              </a:ext>
            </a:extLst>
          </p:cNvPr>
          <p:cNvSpPr/>
          <p:nvPr/>
        </p:nvSpPr>
        <p:spPr>
          <a:xfrm>
            <a:off x="6313954" y="5914584"/>
            <a:ext cx="288000" cy="28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900" b="1" dirty="0">
                <a:solidFill>
                  <a:schemeClr val="tx1"/>
                </a:solidFill>
              </a:rPr>
              <a:t>25</a:t>
            </a:r>
          </a:p>
        </p:txBody>
      </p:sp>
      <p:sp>
        <p:nvSpPr>
          <p:cNvPr id="307" name="Téglalap 306">
            <a:extLst>
              <a:ext uri="{FF2B5EF4-FFF2-40B4-BE49-F238E27FC236}">
                <a16:creationId xmlns:a16="http://schemas.microsoft.com/office/drawing/2014/main" id="{60547102-CD91-F54C-7F2E-1279A3250956}"/>
              </a:ext>
            </a:extLst>
          </p:cNvPr>
          <p:cNvSpPr/>
          <p:nvPr/>
        </p:nvSpPr>
        <p:spPr>
          <a:xfrm>
            <a:off x="6623954" y="5914584"/>
            <a:ext cx="288000" cy="28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900" b="1" dirty="0">
                <a:solidFill>
                  <a:schemeClr val="tx1"/>
                </a:solidFill>
              </a:rPr>
              <a:t>19</a:t>
            </a:r>
          </a:p>
        </p:txBody>
      </p:sp>
      <p:sp>
        <p:nvSpPr>
          <p:cNvPr id="308" name="Téglalap 307">
            <a:extLst>
              <a:ext uri="{FF2B5EF4-FFF2-40B4-BE49-F238E27FC236}">
                <a16:creationId xmlns:a16="http://schemas.microsoft.com/office/drawing/2014/main" id="{F7B6DB4D-FC19-CDF7-2A30-1DCE7979E527}"/>
              </a:ext>
            </a:extLst>
          </p:cNvPr>
          <p:cNvSpPr/>
          <p:nvPr/>
        </p:nvSpPr>
        <p:spPr>
          <a:xfrm>
            <a:off x="9723918" y="5914584"/>
            <a:ext cx="288000" cy="288000"/>
          </a:xfrm>
          <a:prstGeom prst="rect">
            <a:avLst/>
          </a:prstGeom>
          <a:solidFill>
            <a:srgbClr val="C0C0C0">
              <a:alpha val="2078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hu-HU" sz="900" b="1" dirty="0">
              <a:solidFill>
                <a:schemeClr val="bg1"/>
              </a:solidFill>
            </a:endParaRPr>
          </a:p>
        </p:txBody>
      </p:sp>
      <p:sp>
        <p:nvSpPr>
          <p:cNvPr id="309" name="Téglalap 308">
            <a:extLst>
              <a:ext uri="{FF2B5EF4-FFF2-40B4-BE49-F238E27FC236}">
                <a16:creationId xmlns:a16="http://schemas.microsoft.com/office/drawing/2014/main" id="{8972E145-EA1B-4654-8BD2-F661B3AD3881}"/>
              </a:ext>
            </a:extLst>
          </p:cNvPr>
          <p:cNvSpPr/>
          <p:nvPr/>
        </p:nvSpPr>
        <p:spPr>
          <a:xfrm>
            <a:off x="7243954" y="5914584"/>
            <a:ext cx="288000" cy="288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900" b="1" dirty="0">
                <a:solidFill>
                  <a:schemeClr val="bg1"/>
                </a:solidFill>
              </a:rPr>
              <a:t>26</a:t>
            </a:r>
          </a:p>
        </p:txBody>
      </p:sp>
      <p:sp>
        <p:nvSpPr>
          <p:cNvPr id="310" name="Téglalap 309">
            <a:extLst>
              <a:ext uri="{FF2B5EF4-FFF2-40B4-BE49-F238E27FC236}">
                <a16:creationId xmlns:a16="http://schemas.microsoft.com/office/drawing/2014/main" id="{A8AFE1D8-EC1B-8649-6AE3-CA67851E460C}"/>
              </a:ext>
            </a:extLst>
          </p:cNvPr>
          <p:cNvSpPr/>
          <p:nvPr/>
        </p:nvSpPr>
        <p:spPr>
          <a:xfrm>
            <a:off x="7553954" y="5914584"/>
            <a:ext cx="288000" cy="288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900" b="1" dirty="0">
                <a:solidFill>
                  <a:schemeClr val="bg1"/>
                </a:solidFill>
              </a:rPr>
              <a:t>23</a:t>
            </a:r>
          </a:p>
        </p:txBody>
      </p:sp>
      <p:sp>
        <p:nvSpPr>
          <p:cNvPr id="311" name="Téglalap 310">
            <a:extLst>
              <a:ext uri="{FF2B5EF4-FFF2-40B4-BE49-F238E27FC236}">
                <a16:creationId xmlns:a16="http://schemas.microsoft.com/office/drawing/2014/main" id="{CAC2EDE1-CC2A-A3C6-853B-5F1024BF1A7B}"/>
              </a:ext>
            </a:extLst>
          </p:cNvPr>
          <p:cNvSpPr/>
          <p:nvPr/>
        </p:nvSpPr>
        <p:spPr>
          <a:xfrm>
            <a:off x="7863954" y="5914584"/>
            <a:ext cx="288000" cy="28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900" b="1" dirty="0">
                <a:solidFill>
                  <a:schemeClr val="tx1"/>
                </a:solidFill>
              </a:rPr>
              <a:t>31</a:t>
            </a:r>
          </a:p>
        </p:txBody>
      </p:sp>
      <p:sp>
        <p:nvSpPr>
          <p:cNvPr id="312" name="Téglalap 311">
            <a:extLst>
              <a:ext uri="{FF2B5EF4-FFF2-40B4-BE49-F238E27FC236}">
                <a16:creationId xmlns:a16="http://schemas.microsoft.com/office/drawing/2014/main" id="{93B17434-1B40-C816-EEF8-3596CC19DA44}"/>
              </a:ext>
            </a:extLst>
          </p:cNvPr>
          <p:cNvSpPr/>
          <p:nvPr/>
        </p:nvSpPr>
        <p:spPr>
          <a:xfrm>
            <a:off x="8173954" y="5914584"/>
            <a:ext cx="288000" cy="28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900" b="1" dirty="0">
                <a:solidFill>
                  <a:schemeClr val="tx1"/>
                </a:solidFill>
              </a:rPr>
              <a:t>28</a:t>
            </a:r>
          </a:p>
        </p:txBody>
      </p:sp>
      <p:sp>
        <p:nvSpPr>
          <p:cNvPr id="313" name="Téglalap 312">
            <a:extLst>
              <a:ext uri="{FF2B5EF4-FFF2-40B4-BE49-F238E27FC236}">
                <a16:creationId xmlns:a16="http://schemas.microsoft.com/office/drawing/2014/main" id="{6AA83627-548D-A5EE-955E-A7AB1695EA12}"/>
              </a:ext>
            </a:extLst>
          </p:cNvPr>
          <p:cNvSpPr/>
          <p:nvPr/>
        </p:nvSpPr>
        <p:spPr>
          <a:xfrm>
            <a:off x="8483954" y="5914584"/>
            <a:ext cx="288000" cy="28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900" b="1" dirty="0">
                <a:solidFill>
                  <a:schemeClr val="tx1"/>
                </a:solidFill>
              </a:rPr>
              <a:t>28</a:t>
            </a:r>
          </a:p>
        </p:txBody>
      </p:sp>
      <p:sp>
        <p:nvSpPr>
          <p:cNvPr id="314" name="Téglalap 313">
            <a:extLst>
              <a:ext uri="{FF2B5EF4-FFF2-40B4-BE49-F238E27FC236}">
                <a16:creationId xmlns:a16="http://schemas.microsoft.com/office/drawing/2014/main" id="{07C00D0F-5D9E-27FE-8C26-3023AADB1E2F}"/>
              </a:ext>
            </a:extLst>
          </p:cNvPr>
          <p:cNvSpPr/>
          <p:nvPr/>
        </p:nvSpPr>
        <p:spPr>
          <a:xfrm>
            <a:off x="8793954" y="5914584"/>
            <a:ext cx="288000" cy="288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900" b="1" dirty="0">
                <a:solidFill>
                  <a:schemeClr val="bg1"/>
                </a:solidFill>
              </a:rPr>
              <a:t>32</a:t>
            </a:r>
          </a:p>
        </p:txBody>
      </p:sp>
      <p:sp>
        <p:nvSpPr>
          <p:cNvPr id="315" name="Téglalap 314">
            <a:extLst>
              <a:ext uri="{FF2B5EF4-FFF2-40B4-BE49-F238E27FC236}">
                <a16:creationId xmlns:a16="http://schemas.microsoft.com/office/drawing/2014/main" id="{B6E9D74F-1F1E-0EF8-8629-1F1A64EF9536}"/>
              </a:ext>
            </a:extLst>
          </p:cNvPr>
          <p:cNvSpPr/>
          <p:nvPr/>
        </p:nvSpPr>
        <p:spPr>
          <a:xfrm>
            <a:off x="9103942" y="5914584"/>
            <a:ext cx="288000" cy="288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900" b="1" dirty="0">
                <a:solidFill>
                  <a:schemeClr val="bg1"/>
                </a:solidFill>
              </a:rPr>
              <a:t>34</a:t>
            </a:r>
          </a:p>
        </p:txBody>
      </p:sp>
      <p:sp>
        <p:nvSpPr>
          <p:cNvPr id="316" name="Téglalap 315">
            <a:extLst>
              <a:ext uri="{FF2B5EF4-FFF2-40B4-BE49-F238E27FC236}">
                <a16:creationId xmlns:a16="http://schemas.microsoft.com/office/drawing/2014/main" id="{7E298505-7021-410D-B6F2-990815FDC291}"/>
              </a:ext>
            </a:extLst>
          </p:cNvPr>
          <p:cNvSpPr/>
          <p:nvPr/>
        </p:nvSpPr>
        <p:spPr>
          <a:xfrm>
            <a:off x="6933954" y="5914584"/>
            <a:ext cx="288000" cy="288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900" b="1" dirty="0">
                <a:solidFill>
                  <a:schemeClr val="bg1"/>
                </a:solidFill>
              </a:rPr>
              <a:t>26</a:t>
            </a:r>
          </a:p>
        </p:txBody>
      </p:sp>
      <p:sp>
        <p:nvSpPr>
          <p:cNvPr id="317" name="Téglalap 316">
            <a:extLst>
              <a:ext uri="{FF2B5EF4-FFF2-40B4-BE49-F238E27FC236}">
                <a16:creationId xmlns:a16="http://schemas.microsoft.com/office/drawing/2014/main" id="{CC2FE8A3-154B-920B-D663-B817B09C04B5}"/>
              </a:ext>
            </a:extLst>
          </p:cNvPr>
          <p:cNvSpPr/>
          <p:nvPr/>
        </p:nvSpPr>
        <p:spPr>
          <a:xfrm>
            <a:off x="9413930" y="5914584"/>
            <a:ext cx="288000" cy="288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hu-HU" sz="900" b="1" dirty="0">
                <a:solidFill>
                  <a:schemeClr val="bg1"/>
                </a:solidFill>
              </a:rPr>
              <a:t>33</a:t>
            </a:r>
          </a:p>
        </p:txBody>
      </p:sp>
      <p:sp>
        <p:nvSpPr>
          <p:cNvPr id="318" name="Téglalap 317">
            <a:extLst>
              <a:ext uri="{FF2B5EF4-FFF2-40B4-BE49-F238E27FC236}">
                <a16:creationId xmlns:a16="http://schemas.microsoft.com/office/drawing/2014/main" id="{62035CF7-D526-5914-9F4A-06B62DAD73BA}"/>
              </a:ext>
            </a:extLst>
          </p:cNvPr>
          <p:cNvSpPr/>
          <p:nvPr/>
        </p:nvSpPr>
        <p:spPr>
          <a:xfrm>
            <a:off x="10032280" y="5914584"/>
            <a:ext cx="288000" cy="288000"/>
          </a:xfrm>
          <a:prstGeom prst="rect">
            <a:avLst/>
          </a:prstGeom>
          <a:solidFill>
            <a:srgbClr val="C0C0C0">
              <a:alpha val="2078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hu-HU" sz="900" b="1" dirty="0">
              <a:solidFill>
                <a:schemeClr val="bg1"/>
              </a:solidFill>
            </a:endParaRPr>
          </a:p>
        </p:txBody>
      </p:sp>
      <p:sp>
        <p:nvSpPr>
          <p:cNvPr id="319" name="Téglalap 318">
            <a:extLst>
              <a:ext uri="{FF2B5EF4-FFF2-40B4-BE49-F238E27FC236}">
                <a16:creationId xmlns:a16="http://schemas.microsoft.com/office/drawing/2014/main" id="{1216D4B4-4214-5378-DB6D-11FD7C547FF3}"/>
              </a:ext>
            </a:extLst>
          </p:cNvPr>
          <p:cNvSpPr/>
          <p:nvPr/>
        </p:nvSpPr>
        <p:spPr>
          <a:xfrm>
            <a:off x="10340642" y="5914584"/>
            <a:ext cx="288000" cy="288000"/>
          </a:xfrm>
          <a:prstGeom prst="rect">
            <a:avLst/>
          </a:prstGeom>
          <a:solidFill>
            <a:srgbClr val="C0C0C0">
              <a:alpha val="2078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hu-HU" sz="900" b="1" dirty="0">
              <a:solidFill>
                <a:schemeClr val="bg1"/>
              </a:solidFill>
            </a:endParaRPr>
          </a:p>
        </p:txBody>
      </p:sp>
      <p:sp>
        <p:nvSpPr>
          <p:cNvPr id="320" name="Téglalap 319">
            <a:extLst>
              <a:ext uri="{FF2B5EF4-FFF2-40B4-BE49-F238E27FC236}">
                <a16:creationId xmlns:a16="http://schemas.microsoft.com/office/drawing/2014/main" id="{2152D17B-B80B-8B95-0472-19C67A79E141}"/>
              </a:ext>
            </a:extLst>
          </p:cNvPr>
          <p:cNvSpPr/>
          <p:nvPr/>
        </p:nvSpPr>
        <p:spPr>
          <a:xfrm>
            <a:off x="10650642" y="5914584"/>
            <a:ext cx="288000" cy="288000"/>
          </a:xfrm>
          <a:prstGeom prst="rect">
            <a:avLst/>
          </a:prstGeom>
          <a:solidFill>
            <a:srgbClr val="C0C0C0">
              <a:alpha val="2078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hu-HU" sz="900" b="1" dirty="0">
              <a:solidFill>
                <a:schemeClr val="bg1"/>
              </a:solidFill>
            </a:endParaRPr>
          </a:p>
        </p:txBody>
      </p:sp>
      <p:sp>
        <p:nvSpPr>
          <p:cNvPr id="321" name="Téglalap 320">
            <a:extLst>
              <a:ext uri="{FF2B5EF4-FFF2-40B4-BE49-F238E27FC236}">
                <a16:creationId xmlns:a16="http://schemas.microsoft.com/office/drawing/2014/main" id="{0F811A45-F780-62BE-786C-4C06B378C417}"/>
              </a:ext>
            </a:extLst>
          </p:cNvPr>
          <p:cNvSpPr/>
          <p:nvPr/>
        </p:nvSpPr>
        <p:spPr>
          <a:xfrm>
            <a:off x="10960642" y="5914584"/>
            <a:ext cx="288000" cy="288000"/>
          </a:xfrm>
          <a:prstGeom prst="rect">
            <a:avLst/>
          </a:prstGeom>
          <a:solidFill>
            <a:srgbClr val="C0C0C0">
              <a:alpha val="2078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hu-HU" sz="900" b="1" dirty="0">
              <a:solidFill>
                <a:schemeClr val="bg1"/>
              </a:solidFill>
            </a:endParaRPr>
          </a:p>
        </p:txBody>
      </p:sp>
      <p:sp>
        <p:nvSpPr>
          <p:cNvPr id="322" name="Téglalap 321">
            <a:extLst>
              <a:ext uri="{FF2B5EF4-FFF2-40B4-BE49-F238E27FC236}">
                <a16:creationId xmlns:a16="http://schemas.microsoft.com/office/drawing/2014/main" id="{0FBA234D-0942-17F3-F3F1-4A7DDFD16C51}"/>
              </a:ext>
            </a:extLst>
          </p:cNvPr>
          <p:cNvSpPr/>
          <p:nvPr/>
        </p:nvSpPr>
        <p:spPr>
          <a:xfrm>
            <a:off x="11270642" y="5914584"/>
            <a:ext cx="288000" cy="288000"/>
          </a:xfrm>
          <a:prstGeom prst="rect">
            <a:avLst/>
          </a:prstGeom>
          <a:solidFill>
            <a:srgbClr val="C0C0C0">
              <a:alpha val="2078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hu-HU" sz="900" b="1" dirty="0">
              <a:solidFill>
                <a:schemeClr val="bg1"/>
              </a:solidFill>
            </a:endParaRPr>
          </a:p>
        </p:txBody>
      </p:sp>
      <p:sp>
        <p:nvSpPr>
          <p:cNvPr id="323" name="Téglalap 322">
            <a:extLst>
              <a:ext uri="{FF2B5EF4-FFF2-40B4-BE49-F238E27FC236}">
                <a16:creationId xmlns:a16="http://schemas.microsoft.com/office/drawing/2014/main" id="{3C11D015-55AE-AD34-EFE0-A08E3520F337}"/>
              </a:ext>
            </a:extLst>
          </p:cNvPr>
          <p:cNvSpPr/>
          <p:nvPr/>
        </p:nvSpPr>
        <p:spPr>
          <a:xfrm>
            <a:off x="11580630" y="5914584"/>
            <a:ext cx="288000" cy="288000"/>
          </a:xfrm>
          <a:prstGeom prst="rect">
            <a:avLst/>
          </a:prstGeom>
          <a:solidFill>
            <a:srgbClr val="C0C0C0">
              <a:alpha val="2078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hu-HU" sz="900" b="1" dirty="0">
              <a:solidFill>
                <a:schemeClr val="bg1"/>
              </a:solidFill>
            </a:endParaRPr>
          </a:p>
        </p:txBody>
      </p:sp>
      <p:cxnSp>
        <p:nvCxnSpPr>
          <p:cNvPr id="325" name="Egyenes összekötő nyíllal 324">
            <a:extLst>
              <a:ext uri="{FF2B5EF4-FFF2-40B4-BE49-F238E27FC236}">
                <a16:creationId xmlns:a16="http://schemas.microsoft.com/office/drawing/2014/main" id="{B15380C8-C0D1-9C78-300D-22B1CE3835D6}"/>
              </a:ext>
            </a:extLst>
          </p:cNvPr>
          <p:cNvCxnSpPr>
            <a:cxnSpLocks/>
            <a:stCxn id="284" idx="0"/>
          </p:cNvCxnSpPr>
          <p:nvPr/>
        </p:nvCxnSpPr>
        <p:spPr>
          <a:xfrm flipV="1">
            <a:off x="389166" y="4472928"/>
            <a:ext cx="924281" cy="992719"/>
          </a:xfrm>
          <a:prstGeom prst="straightConnector1">
            <a:avLst/>
          </a:prstGeom>
          <a:ln>
            <a:solidFill>
              <a:srgbClr val="94C69E"/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Egyenes összekötő nyíllal 327">
            <a:extLst>
              <a:ext uri="{FF2B5EF4-FFF2-40B4-BE49-F238E27FC236}">
                <a16:creationId xmlns:a16="http://schemas.microsoft.com/office/drawing/2014/main" id="{D10A4CB2-D1DF-B7A1-65EA-28068C68B68E}"/>
              </a:ext>
            </a:extLst>
          </p:cNvPr>
          <p:cNvCxnSpPr>
            <a:cxnSpLocks/>
          </p:cNvCxnSpPr>
          <p:nvPr/>
        </p:nvCxnSpPr>
        <p:spPr>
          <a:xfrm>
            <a:off x="1309936" y="4500048"/>
            <a:ext cx="0" cy="1381286"/>
          </a:xfrm>
          <a:prstGeom prst="straightConnector1">
            <a:avLst/>
          </a:prstGeom>
          <a:ln>
            <a:solidFill>
              <a:srgbClr val="94C69E"/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Egyenes összekötő nyíllal 332">
            <a:extLst>
              <a:ext uri="{FF2B5EF4-FFF2-40B4-BE49-F238E27FC236}">
                <a16:creationId xmlns:a16="http://schemas.microsoft.com/office/drawing/2014/main" id="{E44FBA18-7D01-1C43-60EA-5F52E285E1E0}"/>
              </a:ext>
            </a:extLst>
          </p:cNvPr>
          <p:cNvCxnSpPr>
            <a:cxnSpLocks/>
          </p:cNvCxnSpPr>
          <p:nvPr/>
        </p:nvCxnSpPr>
        <p:spPr>
          <a:xfrm flipV="1">
            <a:off x="1464261" y="4500048"/>
            <a:ext cx="957988" cy="1405254"/>
          </a:xfrm>
          <a:prstGeom prst="straightConnector1">
            <a:avLst/>
          </a:prstGeom>
          <a:ln>
            <a:solidFill>
              <a:srgbClr val="94C69E"/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Egyenes összekötő nyíllal 334">
            <a:extLst>
              <a:ext uri="{FF2B5EF4-FFF2-40B4-BE49-F238E27FC236}">
                <a16:creationId xmlns:a16="http://schemas.microsoft.com/office/drawing/2014/main" id="{72EA8830-CF00-6D34-8352-1D339896C8DD}"/>
              </a:ext>
            </a:extLst>
          </p:cNvPr>
          <p:cNvCxnSpPr>
            <a:cxnSpLocks/>
          </p:cNvCxnSpPr>
          <p:nvPr/>
        </p:nvCxnSpPr>
        <p:spPr>
          <a:xfrm>
            <a:off x="2444249" y="4542898"/>
            <a:ext cx="0" cy="1381286"/>
          </a:xfrm>
          <a:prstGeom prst="straightConnector1">
            <a:avLst/>
          </a:prstGeom>
          <a:ln>
            <a:solidFill>
              <a:srgbClr val="94C69E"/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6" name="Szövegdoboz 335">
            <a:extLst>
              <a:ext uri="{FF2B5EF4-FFF2-40B4-BE49-F238E27FC236}">
                <a16:creationId xmlns:a16="http://schemas.microsoft.com/office/drawing/2014/main" id="{72410F20-7DD6-1B81-5797-C35ED25979A7}"/>
              </a:ext>
            </a:extLst>
          </p:cNvPr>
          <p:cNvSpPr txBox="1"/>
          <p:nvPr/>
        </p:nvSpPr>
        <p:spPr>
          <a:xfrm>
            <a:off x="4205678" y="2854825"/>
            <a:ext cx="2331087" cy="369332"/>
          </a:xfrm>
          <a:prstGeom prst="rect">
            <a:avLst/>
          </a:prstGeom>
          <a:solidFill>
            <a:schemeClr val="bg2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b="1" dirty="0" err="1"/>
              <a:t>oh</a:t>
            </a:r>
            <a:r>
              <a:rPr lang="hu-HU" dirty="0"/>
              <a:t> = len(osvenyek[</a:t>
            </a:r>
            <a:r>
              <a:rPr lang="hu-HU" b="1" dirty="0" err="1"/>
              <a:t>os</a:t>
            </a:r>
            <a:r>
              <a:rPr lang="hu-HU" dirty="0"/>
              <a:t>])</a:t>
            </a:r>
          </a:p>
        </p:txBody>
      </p:sp>
      <p:cxnSp>
        <p:nvCxnSpPr>
          <p:cNvPr id="338" name="Egyenes összekötő nyíllal 337">
            <a:extLst>
              <a:ext uri="{FF2B5EF4-FFF2-40B4-BE49-F238E27FC236}">
                <a16:creationId xmlns:a16="http://schemas.microsoft.com/office/drawing/2014/main" id="{F609A47C-0BB5-DAD9-1EE7-BE61D21673FE}"/>
              </a:ext>
            </a:extLst>
          </p:cNvPr>
          <p:cNvCxnSpPr/>
          <p:nvPr/>
        </p:nvCxnSpPr>
        <p:spPr>
          <a:xfrm>
            <a:off x="6708284" y="3022799"/>
            <a:ext cx="38376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9" name="Szövegdoboz 338">
            <a:extLst>
              <a:ext uri="{FF2B5EF4-FFF2-40B4-BE49-F238E27FC236}">
                <a16:creationId xmlns:a16="http://schemas.microsoft.com/office/drawing/2014/main" id="{B3699ADD-80DB-4A0B-7DD0-88D3CE1B97C2}"/>
              </a:ext>
            </a:extLst>
          </p:cNvPr>
          <p:cNvSpPr txBox="1"/>
          <p:nvPr/>
        </p:nvSpPr>
        <p:spPr>
          <a:xfrm>
            <a:off x="7099296" y="2844845"/>
            <a:ext cx="444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solidFill>
                  <a:srgbClr val="C00000"/>
                </a:solidFill>
              </a:rPr>
              <a:t>34</a:t>
            </a:r>
          </a:p>
        </p:txBody>
      </p:sp>
      <p:sp>
        <p:nvSpPr>
          <p:cNvPr id="340" name="Szövegdoboz 339">
            <a:extLst>
              <a:ext uri="{FF2B5EF4-FFF2-40B4-BE49-F238E27FC236}">
                <a16:creationId xmlns:a16="http://schemas.microsoft.com/office/drawing/2014/main" id="{7BD3F6B4-BD6D-ED27-51F5-8F2BA32FDF6D}"/>
              </a:ext>
            </a:extLst>
          </p:cNvPr>
          <p:cNvSpPr txBox="1"/>
          <p:nvPr/>
        </p:nvSpPr>
        <p:spPr>
          <a:xfrm>
            <a:off x="2524414" y="5317757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50" dirty="0"/>
              <a:t>2. kör</a:t>
            </a:r>
          </a:p>
        </p:txBody>
      </p:sp>
      <p:sp>
        <p:nvSpPr>
          <p:cNvPr id="341" name="Szövegdoboz 340">
            <a:extLst>
              <a:ext uri="{FF2B5EF4-FFF2-40B4-BE49-F238E27FC236}">
                <a16:creationId xmlns:a16="http://schemas.microsoft.com/office/drawing/2014/main" id="{A2CB9AA4-5645-29C6-B833-B11739390A1D}"/>
              </a:ext>
            </a:extLst>
          </p:cNvPr>
          <p:cNvSpPr txBox="1"/>
          <p:nvPr/>
        </p:nvSpPr>
        <p:spPr>
          <a:xfrm>
            <a:off x="3446740" y="5304204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50" dirty="0"/>
              <a:t>3. kör</a:t>
            </a:r>
          </a:p>
        </p:txBody>
      </p:sp>
      <p:sp>
        <p:nvSpPr>
          <p:cNvPr id="342" name="Szövegdoboz 341">
            <a:extLst>
              <a:ext uri="{FF2B5EF4-FFF2-40B4-BE49-F238E27FC236}">
                <a16:creationId xmlns:a16="http://schemas.microsoft.com/office/drawing/2014/main" id="{B5648BCD-A9AE-C2DB-A8FA-A851E469183C}"/>
              </a:ext>
            </a:extLst>
          </p:cNvPr>
          <p:cNvSpPr txBox="1"/>
          <p:nvPr/>
        </p:nvSpPr>
        <p:spPr>
          <a:xfrm>
            <a:off x="4360122" y="5293764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50" dirty="0"/>
              <a:t>4. kör</a:t>
            </a:r>
          </a:p>
        </p:txBody>
      </p:sp>
      <p:sp>
        <p:nvSpPr>
          <p:cNvPr id="343" name="Szövegdoboz 342">
            <a:extLst>
              <a:ext uri="{FF2B5EF4-FFF2-40B4-BE49-F238E27FC236}">
                <a16:creationId xmlns:a16="http://schemas.microsoft.com/office/drawing/2014/main" id="{E5081F45-E119-C315-B6BB-6E255022E291}"/>
              </a:ext>
            </a:extLst>
          </p:cNvPr>
          <p:cNvSpPr txBox="1"/>
          <p:nvPr/>
        </p:nvSpPr>
        <p:spPr>
          <a:xfrm>
            <a:off x="5291663" y="5317757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50" dirty="0"/>
              <a:t>5. kör</a:t>
            </a:r>
          </a:p>
        </p:txBody>
      </p:sp>
      <p:sp>
        <p:nvSpPr>
          <p:cNvPr id="344" name="Szövegdoboz 343">
            <a:extLst>
              <a:ext uri="{FF2B5EF4-FFF2-40B4-BE49-F238E27FC236}">
                <a16:creationId xmlns:a16="http://schemas.microsoft.com/office/drawing/2014/main" id="{6525293C-6B7D-B9B6-7375-07EC3589DFF7}"/>
              </a:ext>
            </a:extLst>
          </p:cNvPr>
          <p:cNvSpPr txBox="1"/>
          <p:nvPr/>
        </p:nvSpPr>
        <p:spPr>
          <a:xfrm>
            <a:off x="6253075" y="5304204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50" dirty="0"/>
              <a:t>6. kör</a:t>
            </a:r>
          </a:p>
        </p:txBody>
      </p:sp>
      <p:sp>
        <p:nvSpPr>
          <p:cNvPr id="345" name="Szövegdoboz 344">
            <a:extLst>
              <a:ext uri="{FF2B5EF4-FFF2-40B4-BE49-F238E27FC236}">
                <a16:creationId xmlns:a16="http://schemas.microsoft.com/office/drawing/2014/main" id="{E8E3F92B-26C3-E129-D3AD-65659A5945D1}"/>
              </a:ext>
            </a:extLst>
          </p:cNvPr>
          <p:cNvSpPr txBox="1"/>
          <p:nvPr/>
        </p:nvSpPr>
        <p:spPr>
          <a:xfrm>
            <a:off x="7128884" y="5317757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50" dirty="0"/>
              <a:t>7. kör</a:t>
            </a:r>
          </a:p>
        </p:txBody>
      </p:sp>
      <p:sp>
        <p:nvSpPr>
          <p:cNvPr id="346" name="Szövegdoboz 345">
            <a:extLst>
              <a:ext uri="{FF2B5EF4-FFF2-40B4-BE49-F238E27FC236}">
                <a16:creationId xmlns:a16="http://schemas.microsoft.com/office/drawing/2014/main" id="{499CB0C4-D952-3732-1EB8-90E898889BD5}"/>
              </a:ext>
            </a:extLst>
          </p:cNvPr>
          <p:cNvSpPr txBox="1"/>
          <p:nvPr/>
        </p:nvSpPr>
        <p:spPr>
          <a:xfrm>
            <a:off x="8116275" y="5307750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50" dirty="0"/>
              <a:t>8. kör</a:t>
            </a:r>
          </a:p>
        </p:txBody>
      </p:sp>
      <p:sp>
        <p:nvSpPr>
          <p:cNvPr id="347" name="Szövegdoboz 346">
            <a:extLst>
              <a:ext uri="{FF2B5EF4-FFF2-40B4-BE49-F238E27FC236}">
                <a16:creationId xmlns:a16="http://schemas.microsoft.com/office/drawing/2014/main" id="{417532D6-8DA3-B2BD-D24D-214B0DA72048}"/>
              </a:ext>
            </a:extLst>
          </p:cNvPr>
          <p:cNvSpPr txBox="1"/>
          <p:nvPr/>
        </p:nvSpPr>
        <p:spPr>
          <a:xfrm>
            <a:off x="9019696" y="5298125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050" b="1" dirty="0">
                <a:solidFill>
                  <a:schemeClr val="bg1"/>
                </a:solidFill>
              </a:rPr>
              <a:t>9. kör</a:t>
            </a:r>
          </a:p>
        </p:txBody>
      </p:sp>
      <p:sp>
        <p:nvSpPr>
          <p:cNvPr id="349" name="Téglalap: lekerekített 348">
            <a:extLst>
              <a:ext uri="{FF2B5EF4-FFF2-40B4-BE49-F238E27FC236}">
                <a16:creationId xmlns:a16="http://schemas.microsoft.com/office/drawing/2014/main" id="{6308F8E7-F276-F4CB-47C2-AAB695CAC59E}"/>
              </a:ext>
            </a:extLst>
          </p:cNvPr>
          <p:cNvSpPr/>
          <p:nvPr/>
        </p:nvSpPr>
        <p:spPr>
          <a:xfrm>
            <a:off x="9038946" y="5885223"/>
            <a:ext cx="432000" cy="345826"/>
          </a:xfrm>
          <a:prstGeom prst="roundRect">
            <a:avLst/>
          </a:prstGeom>
          <a:solidFill>
            <a:srgbClr val="4472C4">
              <a:alpha val="3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50" name="Szövegdoboz 349">
            <a:extLst>
              <a:ext uri="{FF2B5EF4-FFF2-40B4-BE49-F238E27FC236}">
                <a16:creationId xmlns:a16="http://schemas.microsoft.com/office/drawing/2014/main" id="{2529686C-9030-E0BB-C587-0F847A692606}"/>
              </a:ext>
            </a:extLst>
          </p:cNvPr>
          <p:cNvSpPr txBox="1"/>
          <p:nvPr/>
        </p:nvSpPr>
        <p:spPr>
          <a:xfrm>
            <a:off x="7410482" y="6347923"/>
            <a:ext cx="683713" cy="369332"/>
          </a:xfrm>
          <a:prstGeom prst="rect">
            <a:avLst/>
          </a:prstGeom>
          <a:solidFill>
            <a:schemeClr val="bg2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hu-HU"/>
            </a:defPPr>
            <a:lvl1pPr>
              <a:defRPr b="1"/>
            </a:lvl1pPr>
          </a:lstStyle>
          <a:p>
            <a:r>
              <a:rPr lang="hu-HU" dirty="0"/>
              <a:t>VÉGE</a:t>
            </a:r>
          </a:p>
        </p:txBody>
      </p:sp>
      <p:sp>
        <p:nvSpPr>
          <p:cNvPr id="351" name="Nyíl: jobbra mutató 350">
            <a:extLst>
              <a:ext uri="{FF2B5EF4-FFF2-40B4-BE49-F238E27FC236}">
                <a16:creationId xmlns:a16="http://schemas.microsoft.com/office/drawing/2014/main" id="{43DD4BDA-5AEF-CEEA-F8DC-FB78A9C9CF96}"/>
              </a:ext>
            </a:extLst>
          </p:cNvPr>
          <p:cNvSpPr/>
          <p:nvPr/>
        </p:nvSpPr>
        <p:spPr>
          <a:xfrm>
            <a:off x="8212301" y="6424282"/>
            <a:ext cx="501709" cy="19043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52" name="Szövegdoboz 351">
            <a:extLst>
              <a:ext uri="{FF2B5EF4-FFF2-40B4-BE49-F238E27FC236}">
                <a16:creationId xmlns:a16="http://schemas.microsoft.com/office/drawing/2014/main" id="{3374807E-C561-8FBF-10F4-B0B230D6D01C}"/>
              </a:ext>
            </a:extLst>
          </p:cNvPr>
          <p:cNvSpPr txBox="1"/>
          <p:nvPr/>
        </p:nvSpPr>
        <p:spPr>
          <a:xfrm>
            <a:off x="8810261" y="6334230"/>
            <a:ext cx="2668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>
                <a:solidFill>
                  <a:srgbClr val="C00000"/>
                </a:solidFill>
              </a:rPr>
              <a:t>9. körben, 2. játékos nyert</a:t>
            </a:r>
          </a:p>
        </p:txBody>
      </p:sp>
      <p:cxnSp>
        <p:nvCxnSpPr>
          <p:cNvPr id="354" name="Egyenes összekötő nyíllal 353">
            <a:extLst>
              <a:ext uri="{FF2B5EF4-FFF2-40B4-BE49-F238E27FC236}">
                <a16:creationId xmlns:a16="http://schemas.microsoft.com/office/drawing/2014/main" id="{43869201-76E6-E27F-1ED9-3030BC107B8E}"/>
              </a:ext>
            </a:extLst>
          </p:cNvPr>
          <p:cNvCxnSpPr>
            <a:stCxn id="310" idx="0"/>
            <a:endCxn id="63" idx="2"/>
          </p:cNvCxnSpPr>
          <p:nvPr/>
        </p:nvCxnSpPr>
        <p:spPr>
          <a:xfrm flipV="1">
            <a:off x="7697954" y="2552108"/>
            <a:ext cx="637643" cy="3362476"/>
          </a:xfrm>
          <a:prstGeom prst="straightConnector1">
            <a:avLst/>
          </a:prstGeom>
          <a:ln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Egyenes összekötő nyíllal 355">
            <a:extLst>
              <a:ext uri="{FF2B5EF4-FFF2-40B4-BE49-F238E27FC236}">
                <a16:creationId xmlns:a16="http://schemas.microsoft.com/office/drawing/2014/main" id="{0E52FE49-9E2D-BD80-63E6-58959F03FE0D}"/>
              </a:ext>
            </a:extLst>
          </p:cNvPr>
          <p:cNvCxnSpPr>
            <a:stCxn id="349" idx="0"/>
            <a:endCxn id="74" idx="2"/>
          </p:cNvCxnSpPr>
          <p:nvPr/>
        </p:nvCxnSpPr>
        <p:spPr>
          <a:xfrm flipV="1">
            <a:off x="9254946" y="2552108"/>
            <a:ext cx="2487327" cy="3333115"/>
          </a:xfrm>
          <a:prstGeom prst="straightConnector1">
            <a:avLst/>
          </a:prstGeom>
          <a:ln>
            <a:solidFill>
              <a:srgbClr val="C00000"/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Egyenes összekötő nyíllal 357">
            <a:extLst>
              <a:ext uri="{FF2B5EF4-FFF2-40B4-BE49-F238E27FC236}">
                <a16:creationId xmlns:a16="http://schemas.microsoft.com/office/drawing/2014/main" id="{12F380F0-CE8B-4EBE-F5E5-4FCD91778568}"/>
              </a:ext>
            </a:extLst>
          </p:cNvPr>
          <p:cNvCxnSpPr>
            <a:cxnSpLocks/>
            <a:stCxn id="294" idx="0"/>
            <a:endCxn id="50" idx="2"/>
          </p:cNvCxnSpPr>
          <p:nvPr/>
        </p:nvCxnSpPr>
        <p:spPr>
          <a:xfrm flipV="1">
            <a:off x="2732249" y="2552108"/>
            <a:ext cx="1573348" cy="3362476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0" name="Egyenes összekötő nyíllal 359">
            <a:extLst>
              <a:ext uri="{FF2B5EF4-FFF2-40B4-BE49-F238E27FC236}">
                <a16:creationId xmlns:a16="http://schemas.microsoft.com/office/drawing/2014/main" id="{AC0CE800-D80F-4977-EFE9-158953A45816}"/>
              </a:ext>
            </a:extLst>
          </p:cNvPr>
          <p:cNvCxnSpPr>
            <a:cxnSpLocks/>
            <a:stCxn id="90" idx="2"/>
            <a:endCxn id="50" idx="0"/>
          </p:cNvCxnSpPr>
          <p:nvPr/>
        </p:nvCxnSpPr>
        <p:spPr>
          <a:xfrm>
            <a:off x="4305597" y="993348"/>
            <a:ext cx="0" cy="1270760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3" name="Egyenes összekötő nyíllal 362">
            <a:extLst>
              <a:ext uri="{FF2B5EF4-FFF2-40B4-BE49-F238E27FC236}">
                <a16:creationId xmlns:a16="http://schemas.microsoft.com/office/drawing/2014/main" id="{6F7E4D2B-583A-4BE7-3605-AB88ACD3C936}"/>
              </a:ext>
            </a:extLst>
          </p:cNvPr>
          <p:cNvCxnSpPr>
            <a:cxnSpLocks/>
            <a:stCxn id="102" idx="2"/>
            <a:endCxn id="63" idx="0"/>
          </p:cNvCxnSpPr>
          <p:nvPr/>
        </p:nvCxnSpPr>
        <p:spPr>
          <a:xfrm>
            <a:off x="8335597" y="993348"/>
            <a:ext cx="0" cy="1270760"/>
          </a:xfrm>
          <a:prstGeom prst="straightConnector1">
            <a:avLst/>
          </a:prstGeom>
          <a:ln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6" name="Egyenes összekötő nyíllal 365">
            <a:extLst>
              <a:ext uri="{FF2B5EF4-FFF2-40B4-BE49-F238E27FC236}">
                <a16:creationId xmlns:a16="http://schemas.microsoft.com/office/drawing/2014/main" id="{CD28005E-61F4-4124-B55D-21108DB14483}"/>
              </a:ext>
            </a:extLst>
          </p:cNvPr>
          <p:cNvCxnSpPr>
            <a:cxnSpLocks/>
            <a:stCxn id="113" idx="2"/>
            <a:endCxn id="74" idx="0"/>
          </p:cNvCxnSpPr>
          <p:nvPr/>
        </p:nvCxnSpPr>
        <p:spPr>
          <a:xfrm>
            <a:off x="11742273" y="993348"/>
            <a:ext cx="0" cy="1270760"/>
          </a:xfrm>
          <a:prstGeom prst="straightConnector1">
            <a:avLst/>
          </a:prstGeom>
          <a:ln>
            <a:solidFill>
              <a:srgbClr val="C00000"/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zövegdoboz 7">
            <a:hlinkClick r:id="rId3" action="ppaction://hlinksldjump"/>
            <a:extLst>
              <a:ext uri="{FF2B5EF4-FFF2-40B4-BE49-F238E27FC236}">
                <a16:creationId xmlns:a16="http://schemas.microsoft.com/office/drawing/2014/main" id="{7998D739-2428-EA95-8A93-AFE163137620}"/>
              </a:ext>
            </a:extLst>
          </p:cNvPr>
          <p:cNvSpPr txBox="1"/>
          <p:nvPr/>
        </p:nvSpPr>
        <p:spPr>
          <a:xfrm>
            <a:off x="3175565" y="170678"/>
            <a:ext cx="4074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>
                <a:solidFill>
                  <a:srgbClr val="C00000"/>
                </a:solidFill>
              </a:rPr>
              <a:t>7. MIKOR VAN VÉGE ÉS KI A NYERTES? </a:t>
            </a:r>
            <a:r>
              <a:rPr lang="hu-HU" b="1" dirty="0">
                <a:solidFill>
                  <a:srgbClr val="C00000"/>
                </a:solidFill>
                <a:sym typeface="Wingdings" panose="05000000000000000000" pitchFamily="2" charset="2"/>
              </a:rPr>
              <a:t></a:t>
            </a:r>
            <a:endParaRPr lang="hu-H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397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>
            <a:extLst>
              <a:ext uri="{FF2B5EF4-FFF2-40B4-BE49-F238E27FC236}">
                <a16:creationId xmlns:a16="http://schemas.microsoft.com/office/drawing/2014/main" id="{8F4FF7CA-C46B-A996-0B6C-CCA4558423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b="1" spc="1500" dirty="0"/>
              <a:t>KÓDOK</a:t>
            </a:r>
          </a:p>
        </p:txBody>
      </p:sp>
      <p:sp>
        <p:nvSpPr>
          <p:cNvPr id="4" name="Alcím 3">
            <a:extLst>
              <a:ext uri="{FF2B5EF4-FFF2-40B4-BE49-F238E27FC236}">
                <a16:creationId xmlns:a16="http://schemas.microsoft.com/office/drawing/2014/main" id="{75DFC30F-DB02-08E7-9BBE-33C49FA0EE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spc="500" dirty="0"/>
              <a:t>PYTHON kódrészletek</a:t>
            </a:r>
          </a:p>
        </p:txBody>
      </p:sp>
    </p:spTree>
    <p:extLst>
      <p:ext uri="{BB962C8B-B14F-4D97-AF65-F5344CB8AC3E}">
        <p14:creationId xmlns:p14="http://schemas.microsoft.com/office/powerpoint/2010/main" val="3390148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0A4B660E-A421-9B49-8A0A-94F81100F6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661" r="37877" b="64277"/>
          <a:stretch/>
        </p:blipFill>
        <p:spPr>
          <a:xfrm>
            <a:off x="440211" y="588482"/>
            <a:ext cx="3948815" cy="20617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47BACD48-2E88-A1DE-C714-8D34DD415E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660" r="9520" b="89434"/>
          <a:stretch/>
        </p:blipFill>
        <p:spPr>
          <a:xfrm>
            <a:off x="5055789" y="1059423"/>
            <a:ext cx="6272895" cy="33643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CD007137-8FE6-1F27-3276-4B13830E128C}"/>
              </a:ext>
            </a:extLst>
          </p:cNvPr>
          <p:cNvSpPr txBox="1"/>
          <p:nvPr/>
        </p:nvSpPr>
        <p:spPr>
          <a:xfrm>
            <a:off x="9264249" y="219150"/>
            <a:ext cx="2487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>
                <a:solidFill>
                  <a:srgbClr val="C00000"/>
                </a:solidFill>
              </a:rPr>
              <a:t>1. ADATOK BEOLVASÁSA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3F60705B-6823-98DC-2C03-356695D78BCB}"/>
              </a:ext>
            </a:extLst>
          </p:cNvPr>
          <p:cNvSpPr txBox="1"/>
          <p:nvPr/>
        </p:nvSpPr>
        <p:spPr>
          <a:xfrm>
            <a:off x="440211" y="139908"/>
            <a:ext cx="1816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„normál” kódolás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AEB13B8F-E24F-E4F8-E02D-4328B23408F3}"/>
              </a:ext>
            </a:extLst>
          </p:cNvPr>
          <p:cNvSpPr txBox="1"/>
          <p:nvPr/>
        </p:nvSpPr>
        <p:spPr>
          <a:xfrm>
            <a:off x="5055789" y="588482"/>
            <a:ext cx="1621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„rövid” kódolás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DB3584FC-1612-8655-E8E7-D8ECC7CC58E3}"/>
              </a:ext>
            </a:extLst>
          </p:cNvPr>
          <p:cNvSpPr txBox="1"/>
          <p:nvPr/>
        </p:nvSpPr>
        <p:spPr>
          <a:xfrm>
            <a:off x="440211" y="2961310"/>
            <a:ext cx="2620348" cy="249299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hu-HU" sz="1200" dirty="0" err="1"/>
              <a:t>def</a:t>
            </a:r>
            <a:r>
              <a:rPr lang="hu-HU" sz="1200" dirty="0"/>
              <a:t> F1():</a:t>
            </a:r>
          </a:p>
          <a:p>
            <a:r>
              <a:rPr lang="hu-HU" sz="1200" dirty="0"/>
              <a:t>    </a:t>
            </a:r>
            <a:r>
              <a:rPr lang="hu-HU" sz="1200" dirty="0" err="1"/>
              <a:t>global</a:t>
            </a:r>
            <a:r>
              <a:rPr lang="hu-HU" sz="1200" dirty="0"/>
              <a:t> </a:t>
            </a:r>
            <a:r>
              <a:rPr lang="hu-HU" sz="1200" dirty="0" err="1"/>
              <a:t>osvenyek</a:t>
            </a:r>
            <a:r>
              <a:rPr lang="hu-HU" sz="1200" dirty="0"/>
              <a:t>, </a:t>
            </a:r>
            <a:r>
              <a:rPr lang="hu-HU" sz="1200" dirty="0" err="1"/>
              <a:t>dobasok</a:t>
            </a:r>
            <a:endParaRPr lang="hu-HU" sz="1200" dirty="0"/>
          </a:p>
          <a:p>
            <a:r>
              <a:rPr lang="hu-HU" sz="1200" dirty="0"/>
              <a:t>    </a:t>
            </a:r>
            <a:r>
              <a:rPr lang="hu-HU" sz="1200" dirty="0" err="1"/>
              <a:t>osvenyek</a:t>
            </a:r>
            <a:r>
              <a:rPr lang="hu-HU" sz="1200" dirty="0"/>
              <a:t>=[]</a:t>
            </a:r>
          </a:p>
          <a:p>
            <a:r>
              <a:rPr lang="hu-HU" sz="1200" dirty="0"/>
              <a:t>    </a:t>
            </a:r>
            <a:r>
              <a:rPr lang="hu-HU" sz="1200" dirty="0" err="1"/>
              <a:t>fbe</a:t>
            </a:r>
            <a:r>
              <a:rPr lang="hu-HU" sz="1200" dirty="0"/>
              <a:t>=</a:t>
            </a:r>
            <a:r>
              <a:rPr lang="hu-HU" sz="1200" dirty="0" err="1"/>
              <a:t>open</a:t>
            </a:r>
            <a:r>
              <a:rPr lang="hu-HU" sz="1200" dirty="0"/>
              <a:t>('osvenyek.</a:t>
            </a:r>
            <a:r>
              <a:rPr lang="hu-HU" sz="1200" dirty="0" err="1"/>
              <a:t>txt</a:t>
            </a:r>
            <a:r>
              <a:rPr lang="hu-HU" sz="1200" dirty="0"/>
              <a:t>','r')</a:t>
            </a:r>
          </a:p>
          <a:p>
            <a:r>
              <a:rPr lang="hu-HU" sz="1200" dirty="0"/>
              <a:t>    </a:t>
            </a:r>
            <a:r>
              <a:rPr lang="hu-HU" sz="1200" dirty="0" err="1"/>
              <a:t>for</a:t>
            </a:r>
            <a:r>
              <a:rPr lang="hu-HU" sz="1200" dirty="0"/>
              <a:t> sor in </a:t>
            </a:r>
            <a:r>
              <a:rPr lang="hu-HU" sz="1200" dirty="0" err="1"/>
              <a:t>fbe</a:t>
            </a:r>
            <a:r>
              <a:rPr lang="hu-HU" sz="1200" dirty="0"/>
              <a:t>:</a:t>
            </a:r>
          </a:p>
          <a:p>
            <a:r>
              <a:rPr lang="hu-HU" sz="1200" dirty="0"/>
              <a:t>        sor=</a:t>
            </a:r>
            <a:r>
              <a:rPr lang="hu-HU" sz="1200" dirty="0" err="1"/>
              <a:t>sor.strip</a:t>
            </a:r>
            <a:r>
              <a:rPr lang="hu-HU" sz="1200" dirty="0"/>
              <a:t>()</a:t>
            </a:r>
          </a:p>
          <a:p>
            <a:r>
              <a:rPr lang="hu-HU" sz="1200" dirty="0"/>
              <a:t>        </a:t>
            </a:r>
            <a:r>
              <a:rPr lang="hu-HU" sz="1200" dirty="0" err="1"/>
              <a:t>osvenyek.append</a:t>
            </a:r>
            <a:r>
              <a:rPr lang="hu-HU" sz="1200" dirty="0"/>
              <a:t>(sor)</a:t>
            </a:r>
          </a:p>
          <a:p>
            <a:r>
              <a:rPr lang="hu-HU" sz="1200" dirty="0"/>
              <a:t>    </a:t>
            </a:r>
            <a:r>
              <a:rPr lang="hu-HU" sz="1200" dirty="0" err="1"/>
              <a:t>fbe.close</a:t>
            </a:r>
            <a:r>
              <a:rPr lang="hu-HU" sz="1200" dirty="0"/>
              <a:t>()</a:t>
            </a:r>
          </a:p>
          <a:p>
            <a:endParaRPr lang="hu-HU" sz="1200" dirty="0"/>
          </a:p>
          <a:p>
            <a:r>
              <a:rPr lang="hu-HU" sz="1200" dirty="0"/>
              <a:t>    </a:t>
            </a:r>
            <a:r>
              <a:rPr lang="hu-HU" sz="1200" dirty="0" err="1"/>
              <a:t>fbe</a:t>
            </a:r>
            <a:r>
              <a:rPr lang="hu-HU" sz="1200" dirty="0"/>
              <a:t>=</a:t>
            </a:r>
            <a:r>
              <a:rPr lang="hu-HU" sz="1200" dirty="0" err="1"/>
              <a:t>open</a:t>
            </a:r>
            <a:r>
              <a:rPr lang="hu-HU" sz="1200" dirty="0"/>
              <a:t>('dobasok.</a:t>
            </a:r>
            <a:r>
              <a:rPr lang="hu-HU" sz="1200" dirty="0" err="1"/>
              <a:t>txt</a:t>
            </a:r>
            <a:r>
              <a:rPr lang="hu-HU" sz="1200" dirty="0"/>
              <a:t>','r')</a:t>
            </a:r>
          </a:p>
          <a:p>
            <a:r>
              <a:rPr lang="hu-HU" sz="1200" dirty="0"/>
              <a:t>    sor=</a:t>
            </a:r>
            <a:r>
              <a:rPr lang="hu-HU" sz="1200" dirty="0" err="1"/>
              <a:t>fbe.readline</a:t>
            </a:r>
            <a:r>
              <a:rPr lang="hu-HU" sz="1200" dirty="0"/>
              <a:t>().</a:t>
            </a:r>
            <a:r>
              <a:rPr lang="hu-HU" sz="1200" dirty="0" err="1"/>
              <a:t>strip</a:t>
            </a:r>
            <a:r>
              <a:rPr lang="hu-HU" sz="1200" dirty="0"/>
              <a:t>().</a:t>
            </a:r>
            <a:r>
              <a:rPr lang="hu-HU" sz="1200" dirty="0" err="1"/>
              <a:t>split</a:t>
            </a:r>
            <a:r>
              <a:rPr lang="hu-HU" sz="1200" dirty="0"/>
              <a:t>()</a:t>
            </a:r>
          </a:p>
          <a:p>
            <a:r>
              <a:rPr lang="hu-HU" sz="1200" dirty="0"/>
              <a:t>    </a:t>
            </a:r>
            <a:r>
              <a:rPr lang="hu-HU" sz="1200" dirty="0" err="1"/>
              <a:t>dobasok</a:t>
            </a:r>
            <a:r>
              <a:rPr lang="hu-HU" sz="1200" dirty="0"/>
              <a:t>=</a:t>
            </a:r>
            <a:r>
              <a:rPr lang="hu-HU" sz="1200" dirty="0" err="1"/>
              <a:t>list</a:t>
            </a:r>
            <a:r>
              <a:rPr lang="hu-HU" sz="1200" dirty="0"/>
              <a:t>(map(</a:t>
            </a:r>
            <a:r>
              <a:rPr lang="hu-HU" sz="1200" dirty="0" err="1"/>
              <a:t>int,sor</a:t>
            </a:r>
            <a:r>
              <a:rPr lang="hu-HU" sz="1200" dirty="0"/>
              <a:t>))</a:t>
            </a:r>
          </a:p>
          <a:p>
            <a:r>
              <a:rPr lang="hu-HU" sz="1200" dirty="0"/>
              <a:t>    </a:t>
            </a:r>
            <a:r>
              <a:rPr lang="hu-HU" sz="1200" dirty="0" err="1"/>
              <a:t>fbe.close</a:t>
            </a:r>
            <a:r>
              <a:rPr lang="hu-HU" sz="1200" dirty="0"/>
              <a:t>()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6D326E3A-6B27-6C59-2867-D734332C2A52}"/>
              </a:ext>
            </a:extLst>
          </p:cNvPr>
          <p:cNvSpPr txBox="1"/>
          <p:nvPr/>
        </p:nvSpPr>
        <p:spPr>
          <a:xfrm>
            <a:off x="6868129" y="1723852"/>
            <a:ext cx="4460555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hu-HU" sz="1200" dirty="0" err="1"/>
              <a:t>osvenyek</a:t>
            </a:r>
            <a:r>
              <a:rPr lang="hu-HU" sz="1200" dirty="0"/>
              <a:t>=[</a:t>
            </a:r>
            <a:r>
              <a:rPr lang="hu-HU" sz="1200" dirty="0" err="1"/>
              <a:t>sor.strip</a:t>
            </a:r>
            <a:r>
              <a:rPr lang="hu-HU" sz="1200" dirty="0"/>
              <a:t>() </a:t>
            </a:r>
            <a:r>
              <a:rPr lang="hu-HU" sz="1200" dirty="0" err="1"/>
              <a:t>for</a:t>
            </a:r>
            <a:r>
              <a:rPr lang="hu-HU" sz="1200" dirty="0"/>
              <a:t> sor in </a:t>
            </a:r>
            <a:r>
              <a:rPr lang="hu-HU" sz="1200" dirty="0" err="1"/>
              <a:t>open</a:t>
            </a:r>
            <a:r>
              <a:rPr lang="hu-HU" sz="1200" dirty="0"/>
              <a:t>('osvenyek.</a:t>
            </a:r>
            <a:r>
              <a:rPr lang="hu-HU" sz="1200" dirty="0" err="1"/>
              <a:t>txt</a:t>
            </a:r>
            <a:r>
              <a:rPr lang="hu-HU" sz="1200" dirty="0"/>
              <a:t>','r')]</a:t>
            </a:r>
          </a:p>
          <a:p>
            <a:r>
              <a:rPr lang="hu-HU" sz="1200" dirty="0" err="1"/>
              <a:t>dobasok</a:t>
            </a:r>
            <a:r>
              <a:rPr lang="hu-HU" sz="1200" dirty="0"/>
              <a:t>=</a:t>
            </a:r>
            <a:r>
              <a:rPr lang="hu-HU" sz="1200" dirty="0" err="1"/>
              <a:t>list</a:t>
            </a:r>
            <a:r>
              <a:rPr lang="hu-HU" sz="1200" dirty="0"/>
              <a:t>(map(</a:t>
            </a:r>
            <a:r>
              <a:rPr lang="hu-HU" sz="1200" dirty="0" err="1"/>
              <a:t>int,open</a:t>
            </a:r>
            <a:r>
              <a:rPr lang="hu-HU" sz="1200" dirty="0"/>
              <a:t>('dobasok.</a:t>
            </a:r>
            <a:r>
              <a:rPr lang="hu-HU" sz="1200" dirty="0" err="1"/>
              <a:t>txt</a:t>
            </a:r>
            <a:r>
              <a:rPr lang="hu-HU" sz="1200" dirty="0"/>
              <a:t>','r').</a:t>
            </a:r>
            <a:r>
              <a:rPr lang="hu-HU" sz="1200" dirty="0" err="1"/>
              <a:t>readline</a:t>
            </a:r>
            <a:r>
              <a:rPr lang="hu-HU" sz="1200" dirty="0"/>
              <a:t>().</a:t>
            </a:r>
            <a:r>
              <a:rPr lang="hu-HU" sz="1200" dirty="0" err="1"/>
              <a:t>strip</a:t>
            </a:r>
            <a:r>
              <a:rPr lang="hu-HU" sz="1200" dirty="0"/>
              <a:t>().</a:t>
            </a:r>
            <a:r>
              <a:rPr lang="hu-HU" sz="1200" dirty="0" err="1"/>
              <a:t>split</a:t>
            </a:r>
            <a:r>
              <a:rPr lang="hu-HU" sz="1200" dirty="0"/>
              <a:t>())) </a:t>
            </a:r>
          </a:p>
        </p:txBody>
      </p:sp>
      <p:pic>
        <p:nvPicPr>
          <p:cNvPr id="14" name="Kép 13">
            <a:extLst>
              <a:ext uri="{FF2B5EF4-FFF2-40B4-BE49-F238E27FC236}">
                <a16:creationId xmlns:a16="http://schemas.microsoft.com/office/drawing/2014/main" id="{85007040-0F42-64DA-D8E8-B0ADC47485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2732" y="2528100"/>
            <a:ext cx="7200000" cy="4050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5" name="Nyíl: balra mutató 14">
            <a:hlinkClick r:id="rId5" action="ppaction://hlinksldjump"/>
            <a:extLst>
              <a:ext uri="{FF2B5EF4-FFF2-40B4-BE49-F238E27FC236}">
                <a16:creationId xmlns:a16="http://schemas.microsoft.com/office/drawing/2014/main" id="{084EEB68-DA88-6FFA-323D-89E9A7429CD9}"/>
              </a:ext>
            </a:extLst>
          </p:cNvPr>
          <p:cNvSpPr/>
          <p:nvPr/>
        </p:nvSpPr>
        <p:spPr>
          <a:xfrm>
            <a:off x="8789796" y="274722"/>
            <a:ext cx="474453" cy="26930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68428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zövegdoboz 18">
            <a:extLst>
              <a:ext uri="{FF2B5EF4-FFF2-40B4-BE49-F238E27FC236}">
                <a16:creationId xmlns:a16="http://schemas.microsoft.com/office/drawing/2014/main" id="{714CE13F-C3A7-79AC-6D77-7C28AD8A1573}"/>
              </a:ext>
            </a:extLst>
          </p:cNvPr>
          <p:cNvSpPr txBox="1"/>
          <p:nvPr/>
        </p:nvSpPr>
        <p:spPr>
          <a:xfrm>
            <a:off x="8455797" y="212148"/>
            <a:ext cx="3473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>
                <a:solidFill>
                  <a:srgbClr val="C00000"/>
                </a:solidFill>
              </a:rPr>
              <a:t>2. DOBÁSOK ÉS ÖSVÉNYEK SZÁMA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3F60705B-6823-98DC-2C03-356695D78BCB}"/>
              </a:ext>
            </a:extLst>
          </p:cNvPr>
          <p:cNvSpPr txBox="1"/>
          <p:nvPr/>
        </p:nvSpPr>
        <p:spPr>
          <a:xfrm>
            <a:off x="440211" y="139908"/>
            <a:ext cx="1816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„normál” kódolás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AEB13B8F-E24F-E4F8-E02D-4328B23408F3}"/>
              </a:ext>
            </a:extLst>
          </p:cNvPr>
          <p:cNvSpPr txBox="1"/>
          <p:nvPr/>
        </p:nvSpPr>
        <p:spPr>
          <a:xfrm>
            <a:off x="5055789" y="588482"/>
            <a:ext cx="1621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„rövid” kódolás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DB3584FC-1612-8655-E8E7-D8ECC7CC58E3}"/>
              </a:ext>
            </a:extLst>
          </p:cNvPr>
          <p:cNvSpPr txBox="1"/>
          <p:nvPr/>
        </p:nvSpPr>
        <p:spPr>
          <a:xfrm>
            <a:off x="1070420" y="1684314"/>
            <a:ext cx="3200136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hu-HU" sz="1200" dirty="0" err="1"/>
              <a:t>def</a:t>
            </a:r>
            <a:r>
              <a:rPr lang="hu-HU" sz="1200" dirty="0"/>
              <a:t> F2():</a:t>
            </a:r>
          </a:p>
          <a:p>
            <a:r>
              <a:rPr lang="hu-HU" sz="1200" dirty="0"/>
              <a:t>    print('2. feladat')</a:t>
            </a:r>
          </a:p>
          <a:p>
            <a:r>
              <a:rPr lang="hu-HU" sz="1200" dirty="0"/>
              <a:t>    print(</a:t>
            </a:r>
            <a:r>
              <a:rPr lang="hu-HU" sz="1200" dirty="0" err="1"/>
              <a:t>f'A</a:t>
            </a:r>
            <a:r>
              <a:rPr lang="hu-HU" sz="1200" dirty="0"/>
              <a:t> dobások száma: {len(</a:t>
            </a:r>
            <a:r>
              <a:rPr lang="hu-HU" sz="1200" dirty="0" err="1"/>
              <a:t>dobasok</a:t>
            </a:r>
            <a:r>
              <a:rPr lang="hu-HU" sz="1200" dirty="0"/>
              <a:t>)}')</a:t>
            </a:r>
          </a:p>
          <a:p>
            <a:r>
              <a:rPr lang="hu-HU" sz="1200" dirty="0"/>
              <a:t>    print(</a:t>
            </a:r>
            <a:r>
              <a:rPr lang="hu-HU" sz="1200" dirty="0" err="1"/>
              <a:t>f'Az</a:t>
            </a:r>
            <a:r>
              <a:rPr lang="hu-HU" sz="1200" dirty="0"/>
              <a:t> ösvények száma: {len(</a:t>
            </a:r>
            <a:r>
              <a:rPr lang="hu-HU" sz="1200" dirty="0" err="1"/>
              <a:t>osvenyek</a:t>
            </a:r>
            <a:r>
              <a:rPr lang="hu-HU" sz="1200" dirty="0"/>
              <a:t>)}')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6D326E3A-6B27-6C59-2867-D734332C2A52}"/>
              </a:ext>
            </a:extLst>
          </p:cNvPr>
          <p:cNvSpPr txBox="1"/>
          <p:nvPr/>
        </p:nvSpPr>
        <p:spPr>
          <a:xfrm>
            <a:off x="5055789" y="1684314"/>
            <a:ext cx="3200137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hu-HU" sz="1200" dirty="0"/>
              <a:t>feladat(2)</a:t>
            </a:r>
          </a:p>
          <a:p>
            <a:r>
              <a:rPr lang="hu-HU" sz="1200" dirty="0"/>
              <a:t>print(</a:t>
            </a:r>
            <a:r>
              <a:rPr lang="hu-HU" sz="1200" dirty="0" err="1"/>
              <a:t>f'A</a:t>
            </a:r>
            <a:r>
              <a:rPr lang="hu-HU" sz="1200" dirty="0"/>
              <a:t> dobások száma: {len(</a:t>
            </a:r>
            <a:r>
              <a:rPr lang="hu-HU" sz="1200" dirty="0" err="1"/>
              <a:t>dobasok</a:t>
            </a:r>
            <a:r>
              <a:rPr lang="hu-HU" sz="1200" dirty="0"/>
              <a:t>)}')</a:t>
            </a:r>
          </a:p>
          <a:p>
            <a:r>
              <a:rPr lang="hu-HU" sz="1200" dirty="0"/>
              <a:t>print(</a:t>
            </a:r>
            <a:r>
              <a:rPr lang="hu-HU" sz="1200" dirty="0" err="1"/>
              <a:t>f'Az</a:t>
            </a:r>
            <a:r>
              <a:rPr lang="hu-HU" sz="1200" dirty="0"/>
              <a:t> ösvények száma: {len(</a:t>
            </a:r>
            <a:r>
              <a:rPr lang="hu-HU" sz="1200" dirty="0" err="1"/>
              <a:t>osvenyek</a:t>
            </a:r>
            <a:r>
              <a:rPr lang="hu-HU" sz="1200" dirty="0"/>
              <a:t>)}')</a:t>
            </a:r>
          </a:p>
        </p:txBody>
      </p:sp>
      <p:sp>
        <p:nvSpPr>
          <p:cNvPr id="15" name="Nyíl: balra mutató 14">
            <a:hlinkClick r:id="rId2" action="ppaction://hlinksldjump"/>
            <a:extLst>
              <a:ext uri="{FF2B5EF4-FFF2-40B4-BE49-F238E27FC236}">
                <a16:creationId xmlns:a16="http://schemas.microsoft.com/office/drawing/2014/main" id="{084EEB68-DA88-6FFA-323D-89E9A7429CD9}"/>
              </a:ext>
            </a:extLst>
          </p:cNvPr>
          <p:cNvSpPr/>
          <p:nvPr/>
        </p:nvSpPr>
        <p:spPr>
          <a:xfrm>
            <a:off x="7909902" y="255829"/>
            <a:ext cx="474453" cy="26930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4FFD3129-07EF-613C-876C-00050C4B4C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6864" r="29826" b="51622"/>
          <a:stretch/>
        </p:blipFill>
        <p:spPr>
          <a:xfrm>
            <a:off x="440211" y="614037"/>
            <a:ext cx="4460555" cy="78966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7BA781A7-0D4F-407A-A4BC-6D3461BF3C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855" r="46286" b="75024"/>
          <a:stretch/>
        </p:blipFill>
        <p:spPr>
          <a:xfrm>
            <a:off x="5055789" y="1008868"/>
            <a:ext cx="4033601" cy="55694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6" name="Szövegdoboz 15">
            <a:extLst>
              <a:ext uri="{FF2B5EF4-FFF2-40B4-BE49-F238E27FC236}">
                <a16:creationId xmlns:a16="http://schemas.microsoft.com/office/drawing/2014/main" id="{A46C957E-D986-6A24-0405-BB888481AFA2}"/>
              </a:ext>
            </a:extLst>
          </p:cNvPr>
          <p:cNvSpPr txBox="1"/>
          <p:nvPr/>
        </p:nvSpPr>
        <p:spPr>
          <a:xfrm>
            <a:off x="8493973" y="1668427"/>
            <a:ext cx="2117563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hu-HU" sz="1200" dirty="0" err="1"/>
              <a:t>def</a:t>
            </a:r>
            <a:r>
              <a:rPr lang="hu-HU" sz="1200" dirty="0"/>
              <a:t> feladat(f):</a:t>
            </a:r>
          </a:p>
          <a:p>
            <a:r>
              <a:rPr lang="hu-HU" sz="1200" dirty="0"/>
              <a:t>    print(f'{'-'*75}\n{f}. feladat')</a:t>
            </a:r>
          </a:p>
        </p:txBody>
      </p:sp>
      <p:pic>
        <p:nvPicPr>
          <p:cNvPr id="18" name="Kép 17">
            <a:extLst>
              <a:ext uri="{FF2B5EF4-FFF2-40B4-BE49-F238E27FC236}">
                <a16:creationId xmlns:a16="http://schemas.microsoft.com/office/drawing/2014/main" id="{D062157C-4A01-63DD-D2CB-9FF1F693FC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5926" y="2533278"/>
            <a:ext cx="7200000" cy="4050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4333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>
            <a:extLst>
              <a:ext uri="{FF2B5EF4-FFF2-40B4-BE49-F238E27FC236}">
                <a16:creationId xmlns:a16="http://schemas.microsoft.com/office/drawing/2014/main" id="{A57B6D8C-BA99-39F2-16B3-FC5B5E25A9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33" t="49005" r="3891" b="12337"/>
          <a:stretch/>
        </p:blipFill>
        <p:spPr>
          <a:xfrm>
            <a:off x="307700" y="508562"/>
            <a:ext cx="5040000" cy="21865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3F60705B-6823-98DC-2C03-356695D78BCB}"/>
              </a:ext>
            </a:extLst>
          </p:cNvPr>
          <p:cNvSpPr txBox="1"/>
          <p:nvPr/>
        </p:nvSpPr>
        <p:spPr>
          <a:xfrm>
            <a:off x="307700" y="71163"/>
            <a:ext cx="1816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„normál” kódolás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AEB13B8F-E24F-E4F8-E02D-4328B23408F3}"/>
              </a:ext>
            </a:extLst>
          </p:cNvPr>
          <p:cNvSpPr txBox="1"/>
          <p:nvPr/>
        </p:nvSpPr>
        <p:spPr>
          <a:xfrm>
            <a:off x="5480380" y="379562"/>
            <a:ext cx="1621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„rövid” kódolás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DB3584FC-1612-8655-E8E7-D8ECC7CC58E3}"/>
              </a:ext>
            </a:extLst>
          </p:cNvPr>
          <p:cNvSpPr txBox="1"/>
          <p:nvPr/>
        </p:nvSpPr>
        <p:spPr>
          <a:xfrm>
            <a:off x="307700" y="2974505"/>
            <a:ext cx="4183548" cy="267765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hu-HU" sz="1050" dirty="0" err="1"/>
              <a:t>def</a:t>
            </a:r>
            <a:r>
              <a:rPr lang="hu-HU" sz="1050" dirty="0"/>
              <a:t> F3():</a:t>
            </a:r>
          </a:p>
          <a:p>
            <a:r>
              <a:rPr lang="hu-HU" sz="1050" dirty="0"/>
              <a:t>    print('3. feladat')</a:t>
            </a:r>
          </a:p>
          <a:p>
            <a:r>
              <a:rPr lang="hu-HU" sz="1050" dirty="0"/>
              <a:t>    # PROGRAMOZÁSI TÉTEL - szélsőértékkeresés (</a:t>
            </a:r>
            <a:r>
              <a:rPr lang="hu-HU" sz="1050" dirty="0" err="1"/>
              <a:t>max,min</a:t>
            </a:r>
            <a:r>
              <a:rPr lang="hu-HU" sz="1050" dirty="0"/>
              <a:t>)</a:t>
            </a:r>
          </a:p>
          <a:p>
            <a:r>
              <a:rPr lang="hu-HU" sz="1050" dirty="0"/>
              <a:t>    </a:t>
            </a:r>
            <a:r>
              <a:rPr lang="hu-HU" sz="1050" dirty="0" err="1"/>
              <a:t>maxh</a:t>
            </a:r>
            <a:r>
              <a:rPr lang="hu-HU" sz="1050" dirty="0"/>
              <a:t>=len(</a:t>
            </a:r>
            <a:r>
              <a:rPr lang="hu-HU" sz="1050" dirty="0" err="1"/>
              <a:t>osvenyek</a:t>
            </a:r>
            <a:r>
              <a:rPr lang="hu-HU" sz="1050" dirty="0"/>
              <a:t>[0])</a:t>
            </a:r>
          </a:p>
          <a:p>
            <a:r>
              <a:rPr lang="hu-HU" sz="1050" dirty="0"/>
              <a:t>    ssz=1</a:t>
            </a:r>
          </a:p>
          <a:p>
            <a:r>
              <a:rPr lang="hu-HU" sz="1050" dirty="0"/>
              <a:t>    </a:t>
            </a:r>
            <a:r>
              <a:rPr lang="hu-HU" sz="1050" dirty="0" err="1"/>
              <a:t>for</a:t>
            </a:r>
            <a:r>
              <a:rPr lang="hu-HU" sz="1050" dirty="0"/>
              <a:t> i in </a:t>
            </a:r>
            <a:r>
              <a:rPr lang="hu-HU" sz="1050" dirty="0" err="1"/>
              <a:t>range</a:t>
            </a:r>
            <a:r>
              <a:rPr lang="hu-HU" sz="1050" dirty="0"/>
              <a:t>(1,len(</a:t>
            </a:r>
            <a:r>
              <a:rPr lang="hu-HU" sz="1050" dirty="0" err="1"/>
              <a:t>osvenyek</a:t>
            </a:r>
            <a:r>
              <a:rPr lang="hu-HU" sz="1050" dirty="0"/>
              <a:t>)):</a:t>
            </a:r>
          </a:p>
          <a:p>
            <a:r>
              <a:rPr lang="hu-HU" sz="1050" dirty="0"/>
              <a:t>        </a:t>
            </a:r>
            <a:r>
              <a:rPr lang="hu-HU" sz="1050" dirty="0" err="1"/>
              <a:t>if</a:t>
            </a:r>
            <a:r>
              <a:rPr lang="hu-HU" sz="1050" dirty="0"/>
              <a:t> len(</a:t>
            </a:r>
            <a:r>
              <a:rPr lang="hu-HU" sz="1050" dirty="0" err="1"/>
              <a:t>osvenyek</a:t>
            </a:r>
            <a:r>
              <a:rPr lang="hu-HU" sz="1050" dirty="0"/>
              <a:t>[i])&gt;</a:t>
            </a:r>
            <a:r>
              <a:rPr lang="hu-HU" sz="1050" dirty="0" err="1"/>
              <a:t>maxh</a:t>
            </a:r>
            <a:r>
              <a:rPr lang="hu-HU" sz="1050" dirty="0"/>
              <a:t>:</a:t>
            </a:r>
          </a:p>
          <a:p>
            <a:r>
              <a:rPr lang="hu-HU" sz="1050" dirty="0"/>
              <a:t>            </a:t>
            </a:r>
            <a:r>
              <a:rPr lang="hu-HU" sz="1050" dirty="0" err="1"/>
              <a:t>maxh</a:t>
            </a:r>
            <a:r>
              <a:rPr lang="hu-HU" sz="1050" dirty="0"/>
              <a:t>=len(</a:t>
            </a:r>
            <a:r>
              <a:rPr lang="hu-HU" sz="1050" dirty="0" err="1"/>
              <a:t>osvenyek</a:t>
            </a:r>
            <a:r>
              <a:rPr lang="hu-HU" sz="1050" dirty="0"/>
              <a:t>[i])</a:t>
            </a:r>
          </a:p>
          <a:p>
            <a:r>
              <a:rPr lang="hu-HU" sz="1050" dirty="0"/>
              <a:t>            ssz=i+1</a:t>
            </a:r>
          </a:p>
          <a:p>
            <a:r>
              <a:rPr lang="hu-HU" sz="1050" dirty="0"/>
              <a:t>    print(</a:t>
            </a:r>
            <a:r>
              <a:rPr lang="hu-HU" sz="1050" dirty="0" err="1"/>
              <a:t>f'Az</a:t>
            </a:r>
            <a:r>
              <a:rPr lang="hu-HU" sz="1050" dirty="0"/>
              <a:t> egyik leghosszabb a(z) {ssz}. ösvény, hossza: {</a:t>
            </a:r>
            <a:r>
              <a:rPr lang="hu-HU" sz="1050" dirty="0" err="1"/>
              <a:t>maxh</a:t>
            </a:r>
            <a:r>
              <a:rPr lang="hu-HU" sz="1050" dirty="0"/>
              <a:t>}')</a:t>
            </a:r>
          </a:p>
          <a:p>
            <a:endParaRPr lang="hu-HU" sz="1050" dirty="0"/>
          </a:p>
          <a:p>
            <a:r>
              <a:rPr lang="hu-HU" sz="1050" dirty="0"/>
              <a:t>    rendezett=</a:t>
            </a:r>
            <a:r>
              <a:rPr lang="hu-HU" sz="1050" dirty="0" err="1"/>
              <a:t>sorted</a:t>
            </a:r>
            <a:r>
              <a:rPr lang="hu-HU" sz="1050" dirty="0"/>
              <a:t>(</a:t>
            </a:r>
            <a:r>
              <a:rPr lang="hu-HU" sz="1050" dirty="0" err="1"/>
              <a:t>osvenyek,key</a:t>
            </a:r>
            <a:r>
              <a:rPr lang="hu-HU" sz="1050" dirty="0"/>
              <a:t>=lambda </a:t>
            </a:r>
            <a:r>
              <a:rPr lang="hu-HU" sz="1050" dirty="0" err="1"/>
              <a:t>elem:len</a:t>
            </a:r>
            <a:r>
              <a:rPr lang="hu-HU" sz="1050" dirty="0"/>
              <a:t>(elem),</a:t>
            </a:r>
            <a:r>
              <a:rPr lang="hu-HU" sz="1050" dirty="0" err="1"/>
              <a:t>reverse</a:t>
            </a:r>
            <a:r>
              <a:rPr lang="hu-HU" sz="1050" dirty="0"/>
              <a:t>=</a:t>
            </a:r>
            <a:r>
              <a:rPr lang="hu-HU" sz="1050" dirty="0" err="1"/>
              <a:t>True</a:t>
            </a:r>
            <a:r>
              <a:rPr lang="hu-HU" sz="1050" dirty="0"/>
              <a:t>)</a:t>
            </a:r>
          </a:p>
          <a:p>
            <a:r>
              <a:rPr lang="hu-HU" sz="1050" dirty="0"/>
              <a:t>    </a:t>
            </a:r>
            <a:r>
              <a:rPr lang="hu-HU" sz="1050" dirty="0" err="1"/>
              <a:t>maxh</a:t>
            </a:r>
            <a:r>
              <a:rPr lang="hu-HU" sz="1050" dirty="0"/>
              <a:t>=len(rendezett[0])</a:t>
            </a:r>
          </a:p>
          <a:p>
            <a:r>
              <a:rPr lang="hu-HU" sz="1050" dirty="0"/>
              <a:t>    ssz=</a:t>
            </a:r>
            <a:r>
              <a:rPr lang="hu-HU" sz="1050" dirty="0" err="1"/>
              <a:t>osvenyek.index</a:t>
            </a:r>
            <a:r>
              <a:rPr lang="hu-HU" sz="1050" dirty="0"/>
              <a:t>(rendezett[0])+1</a:t>
            </a:r>
          </a:p>
          <a:p>
            <a:r>
              <a:rPr lang="hu-HU" sz="1050" dirty="0"/>
              <a:t>    # </a:t>
            </a:r>
            <a:r>
              <a:rPr lang="hu-HU" sz="1050" dirty="0" err="1"/>
              <a:t>legn</a:t>
            </a:r>
            <a:r>
              <a:rPr lang="hu-HU" sz="1050" dirty="0"/>
              <a:t>=</a:t>
            </a:r>
            <a:r>
              <a:rPr lang="hu-HU" sz="1050" dirty="0" err="1"/>
              <a:t>max</a:t>
            </a:r>
            <a:r>
              <a:rPr lang="hu-HU" sz="1050" dirty="0"/>
              <a:t>(</a:t>
            </a:r>
            <a:r>
              <a:rPr lang="hu-HU" sz="1050" dirty="0" err="1"/>
              <a:t>osvenyek,key</a:t>
            </a:r>
            <a:r>
              <a:rPr lang="hu-HU" sz="1050" dirty="0"/>
              <a:t>=lambda </a:t>
            </a:r>
            <a:r>
              <a:rPr lang="hu-HU" sz="1050" dirty="0" err="1"/>
              <a:t>elem:len</a:t>
            </a:r>
            <a:r>
              <a:rPr lang="hu-HU" sz="1050" dirty="0"/>
              <a:t>(elem))</a:t>
            </a:r>
          </a:p>
          <a:p>
            <a:r>
              <a:rPr lang="hu-HU" sz="1050" dirty="0"/>
              <a:t>    print(</a:t>
            </a:r>
            <a:r>
              <a:rPr lang="hu-HU" sz="1050" dirty="0" err="1"/>
              <a:t>f'Az</a:t>
            </a:r>
            <a:r>
              <a:rPr lang="hu-HU" sz="1050" dirty="0"/>
              <a:t> egyik leghosszabb a(z) {ssz}. ösvény, hossza: {</a:t>
            </a:r>
            <a:r>
              <a:rPr lang="hu-HU" sz="1050" dirty="0" err="1"/>
              <a:t>maxh</a:t>
            </a:r>
            <a:r>
              <a:rPr lang="hu-HU" sz="1050" dirty="0"/>
              <a:t>}')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6D326E3A-6B27-6C59-2867-D734332C2A52}"/>
              </a:ext>
            </a:extLst>
          </p:cNvPr>
          <p:cNvSpPr txBox="1"/>
          <p:nvPr/>
        </p:nvSpPr>
        <p:spPr>
          <a:xfrm>
            <a:off x="6035101" y="1672920"/>
            <a:ext cx="5339553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hu-HU" sz="1200" dirty="0"/>
              <a:t>feladat(3)</a:t>
            </a:r>
          </a:p>
          <a:p>
            <a:r>
              <a:rPr lang="hu-HU" sz="1200" dirty="0" err="1"/>
              <a:t>maxh_osv</a:t>
            </a:r>
            <a:r>
              <a:rPr lang="hu-HU" sz="1200" dirty="0"/>
              <a:t>=</a:t>
            </a:r>
            <a:r>
              <a:rPr lang="hu-HU" sz="1200" dirty="0" err="1"/>
              <a:t>max</a:t>
            </a:r>
            <a:r>
              <a:rPr lang="hu-HU" sz="1200" dirty="0"/>
              <a:t>(</a:t>
            </a:r>
            <a:r>
              <a:rPr lang="hu-HU" sz="1200" dirty="0" err="1"/>
              <a:t>osvenyek,key</a:t>
            </a:r>
            <a:r>
              <a:rPr lang="hu-HU" sz="1200" dirty="0"/>
              <a:t>=lambda </a:t>
            </a:r>
            <a:r>
              <a:rPr lang="hu-HU" sz="1200" dirty="0" err="1"/>
              <a:t>osveny:len</a:t>
            </a:r>
            <a:r>
              <a:rPr lang="hu-HU" sz="1200" dirty="0"/>
              <a:t>(</a:t>
            </a:r>
            <a:r>
              <a:rPr lang="hu-HU" sz="1200" dirty="0" err="1"/>
              <a:t>osveny</a:t>
            </a:r>
            <a:r>
              <a:rPr lang="hu-HU" sz="1200" dirty="0"/>
              <a:t>))</a:t>
            </a:r>
          </a:p>
          <a:p>
            <a:r>
              <a:rPr lang="hu-HU" sz="1200" dirty="0"/>
              <a:t>ssz=</a:t>
            </a:r>
            <a:r>
              <a:rPr lang="hu-HU" sz="1200" dirty="0" err="1"/>
              <a:t>osvenyek.index</a:t>
            </a:r>
            <a:r>
              <a:rPr lang="hu-HU" sz="1200" dirty="0"/>
              <a:t>(</a:t>
            </a:r>
            <a:r>
              <a:rPr lang="hu-HU" sz="1200" dirty="0" err="1"/>
              <a:t>maxh_osv</a:t>
            </a:r>
            <a:r>
              <a:rPr lang="hu-HU" sz="1200" dirty="0"/>
              <a:t>)+1</a:t>
            </a:r>
          </a:p>
          <a:p>
            <a:r>
              <a:rPr lang="hu-HU" sz="1200" dirty="0"/>
              <a:t>print(</a:t>
            </a:r>
            <a:r>
              <a:rPr lang="hu-HU" sz="1200" dirty="0" err="1"/>
              <a:t>f'Az</a:t>
            </a:r>
            <a:r>
              <a:rPr lang="hu-HU" sz="1200" dirty="0"/>
              <a:t> egyik leghosszabb a(z) {ssz}. ösvény, hossza: {len(</a:t>
            </a:r>
            <a:r>
              <a:rPr lang="hu-HU" sz="1200" dirty="0" err="1"/>
              <a:t>maxh_osv</a:t>
            </a:r>
            <a:r>
              <a:rPr lang="hu-HU" sz="1200" dirty="0"/>
              <a:t>)}')</a:t>
            </a:r>
          </a:p>
        </p:txBody>
      </p:sp>
      <p:sp>
        <p:nvSpPr>
          <p:cNvPr id="15" name="Nyíl: balra mutató 14">
            <a:hlinkClick r:id="rId3" action="ppaction://hlinksldjump"/>
            <a:extLst>
              <a:ext uri="{FF2B5EF4-FFF2-40B4-BE49-F238E27FC236}">
                <a16:creationId xmlns:a16="http://schemas.microsoft.com/office/drawing/2014/main" id="{084EEB68-DA88-6FFA-323D-89E9A7429CD9}"/>
              </a:ext>
            </a:extLst>
          </p:cNvPr>
          <p:cNvSpPr/>
          <p:nvPr/>
        </p:nvSpPr>
        <p:spPr>
          <a:xfrm>
            <a:off x="7909902" y="255829"/>
            <a:ext cx="474453" cy="26930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2B91C544-04CB-7282-ACFC-AFDC8ECC29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9377" y="2613104"/>
            <a:ext cx="7200000" cy="4050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146FD019-E667-5DDE-C53C-975753469BE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5381" r="14120" b="62971"/>
          <a:stretch/>
        </p:blipFill>
        <p:spPr>
          <a:xfrm>
            <a:off x="5480380" y="796861"/>
            <a:ext cx="6448997" cy="79884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4" name="Szövegdoboz 13">
            <a:extLst>
              <a:ext uri="{FF2B5EF4-FFF2-40B4-BE49-F238E27FC236}">
                <a16:creationId xmlns:a16="http://schemas.microsoft.com/office/drawing/2014/main" id="{E13838E9-F64E-66E6-B52E-F58BE02326D9}"/>
              </a:ext>
            </a:extLst>
          </p:cNvPr>
          <p:cNvSpPr txBox="1"/>
          <p:nvPr/>
        </p:nvSpPr>
        <p:spPr>
          <a:xfrm>
            <a:off x="8500873" y="194896"/>
            <a:ext cx="3383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>
                <a:solidFill>
                  <a:srgbClr val="C00000"/>
                </a:solidFill>
              </a:rPr>
              <a:t>3. LEGHOSSZABB ÖSVÉNY ADATAI</a:t>
            </a:r>
          </a:p>
        </p:txBody>
      </p:sp>
    </p:spTree>
    <p:extLst>
      <p:ext uri="{BB962C8B-B14F-4D97-AF65-F5344CB8AC3E}">
        <p14:creationId xmlns:p14="http://schemas.microsoft.com/office/powerpoint/2010/main" val="37191976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zövegdoboz 10">
            <a:extLst>
              <a:ext uri="{FF2B5EF4-FFF2-40B4-BE49-F238E27FC236}">
                <a16:creationId xmlns:a16="http://schemas.microsoft.com/office/drawing/2014/main" id="{775E3BA6-521E-BC2F-3E55-275949517E9B}"/>
              </a:ext>
            </a:extLst>
          </p:cNvPr>
          <p:cNvSpPr txBox="1"/>
          <p:nvPr/>
        </p:nvSpPr>
        <p:spPr>
          <a:xfrm>
            <a:off x="7430057" y="222005"/>
            <a:ext cx="4454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>
                <a:solidFill>
                  <a:srgbClr val="C00000"/>
                </a:solidFill>
              </a:rPr>
              <a:t>5. M, V és E MEZŐK SZÁMA EGY ÖSVÉNYBEN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3F60705B-6823-98DC-2C03-356695D78BCB}"/>
              </a:ext>
            </a:extLst>
          </p:cNvPr>
          <p:cNvSpPr txBox="1"/>
          <p:nvPr/>
        </p:nvSpPr>
        <p:spPr>
          <a:xfrm>
            <a:off x="307700" y="71163"/>
            <a:ext cx="1816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„normál” kódolás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AEB13B8F-E24F-E4F8-E02D-4328B23408F3}"/>
              </a:ext>
            </a:extLst>
          </p:cNvPr>
          <p:cNvSpPr txBox="1"/>
          <p:nvPr/>
        </p:nvSpPr>
        <p:spPr>
          <a:xfrm>
            <a:off x="4912913" y="73455"/>
            <a:ext cx="1621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„rövid” kódolás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DB3584FC-1612-8655-E8E7-D8ECC7CC58E3}"/>
              </a:ext>
            </a:extLst>
          </p:cNvPr>
          <p:cNvSpPr txBox="1"/>
          <p:nvPr/>
        </p:nvSpPr>
        <p:spPr>
          <a:xfrm>
            <a:off x="307700" y="3624433"/>
            <a:ext cx="4183548" cy="316240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hu-HU" sz="1050" dirty="0" err="1"/>
              <a:t>def</a:t>
            </a:r>
            <a:r>
              <a:rPr lang="hu-HU" sz="1050" dirty="0"/>
              <a:t> F4():</a:t>
            </a:r>
          </a:p>
          <a:p>
            <a:r>
              <a:rPr lang="hu-HU" sz="1050" dirty="0"/>
              <a:t>    print('4. feladat')</a:t>
            </a:r>
          </a:p>
          <a:p>
            <a:r>
              <a:rPr lang="hu-HU" sz="1050" dirty="0"/>
              <a:t>    </a:t>
            </a:r>
            <a:r>
              <a:rPr lang="hu-HU" sz="1050" dirty="0" err="1"/>
              <a:t>global</a:t>
            </a:r>
            <a:r>
              <a:rPr lang="hu-HU" sz="1050" dirty="0"/>
              <a:t> </a:t>
            </a:r>
            <a:r>
              <a:rPr lang="hu-HU" sz="1050" dirty="0" err="1"/>
              <a:t>os,jsz</a:t>
            </a:r>
            <a:endParaRPr lang="hu-HU" sz="1050" dirty="0"/>
          </a:p>
          <a:p>
            <a:r>
              <a:rPr lang="hu-HU" sz="1050" dirty="0"/>
              <a:t>    </a:t>
            </a:r>
            <a:r>
              <a:rPr lang="hu-HU" sz="1050" dirty="0" err="1"/>
              <a:t>os</a:t>
            </a:r>
            <a:r>
              <a:rPr lang="hu-HU" sz="1050" dirty="0"/>
              <a:t>=int(input('Adja meg egy ösvény sorszámát! '))</a:t>
            </a:r>
          </a:p>
          <a:p>
            <a:r>
              <a:rPr lang="hu-HU" sz="1050" dirty="0"/>
              <a:t>    </a:t>
            </a:r>
            <a:r>
              <a:rPr lang="hu-HU" sz="1050" dirty="0" err="1"/>
              <a:t>jsz</a:t>
            </a:r>
            <a:r>
              <a:rPr lang="hu-HU" sz="1050" dirty="0"/>
              <a:t>=int(input('Adja meg a játékosok számát! '))</a:t>
            </a:r>
          </a:p>
          <a:p>
            <a:endParaRPr lang="hu-HU" sz="1050" dirty="0"/>
          </a:p>
          <a:p>
            <a:r>
              <a:rPr lang="hu-HU" sz="1050" dirty="0" err="1"/>
              <a:t>def</a:t>
            </a:r>
            <a:r>
              <a:rPr lang="hu-HU" sz="1050" dirty="0"/>
              <a:t> F5():</a:t>
            </a:r>
          </a:p>
          <a:p>
            <a:r>
              <a:rPr lang="hu-HU" sz="1050" dirty="0"/>
              <a:t>    print('5. feladat')</a:t>
            </a:r>
          </a:p>
          <a:p>
            <a:r>
              <a:rPr lang="hu-HU" sz="1050" dirty="0"/>
              <a:t>    </a:t>
            </a:r>
            <a:r>
              <a:rPr lang="hu-HU" sz="1050" dirty="0" err="1"/>
              <a:t>osveny</a:t>
            </a:r>
            <a:r>
              <a:rPr lang="hu-HU" sz="1050" dirty="0"/>
              <a:t>=</a:t>
            </a:r>
            <a:r>
              <a:rPr lang="hu-HU" sz="1050" dirty="0" err="1"/>
              <a:t>osvenyek</a:t>
            </a:r>
            <a:r>
              <a:rPr lang="hu-HU" sz="1050" dirty="0"/>
              <a:t>[os-1]</a:t>
            </a:r>
          </a:p>
          <a:p>
            <a:r>
              <a:rPr lang="hu-HU" sz="1050" dirty="0"/>
              <a:t>    lista=</a:t>
            </a:r>
            <a:r>
              <a:rPr lang="hu-HU" sz="1050" dirty="0" err="1"/>
              <a:t>list</a:t>
            </a:r>
            <a:r>
              <a:rPr lang="hu-HU" sz="1050" dirty="0"/>
              <a:t>(</a:t>
            </a:r>
            <a:r>
              <a:rPr lang="hu-HU" sz="1050" dirty="0" err="1"/>
              <a:t>osveny</a:t>
            </a:r>
            <a:r>
              <a:rPr lang="hu-HU" sz="1050" dirty="0"/>
              <a:t>)</a:t>
            </a:r>
          </a:p>
          <a:p>
            <a:r>
              <a:rPr lang="hu-HU" sz="1050" dirty="0"/>
              <a:t>    M=</a:t>
            </a:r>
            <a:r>
              <a:rPr lang="hu-HU" sz="1050" dirty="0" err="1"/>
              <a:t>lista.count</a:t>
            </a:r>
            <a:r>
              <a:rPr lang="hu-HU" sz="1050" dirty="0"/>
              <a:t>('M')</a:t>
            </a:r>
          </a:p>
          <a:p>
            <a:r>
              <a:rPr lang="hu-HU" sz="1050" dirty="0"/>
              <a:t>    V=</a:t>
            </a:r>
            <a:r>
              <a:rPr lang="hu-HU" sz="1050" dirty="0" err="1"/>
              <a:t>lista.count</a:t>
            </a:r>
            <a:r>
              <a:rPr lang="hu-HU" sz="1050" dirty="0"/>
              <a:t>('V')</a:t>
            </a:r>
          </a:p>
          <a:p>
            <a:r>
              <a:rPr lang="hu-HU" sz="1050" dirty="0"/>
              <a:t>    E=</a:t>
            </a:r>
            <a:r>
              <a:rPr lang="hu-HU" sz="1050" dirty="0" err="1"/>
              <a:t>lista.count</a:t>
            </a:r>
            <a:r>
              <a:rPr lang="hu-HU" sz="1050" dirty="0"/>
              <a:t>('E')</a:t>
            </a:r>
          </a:p>
          <a:p>
            <a:r>
              <a:rPr lang="hu-HU" sz="1050" dirty="0"/>
              <a:t>    </a:t>
            </a:r>
            <a:r>
              <a:rPr lang="hu-HU" sz="1050" dirty="0" err="1"/>
              <a:t>if</a:t>
            </a:r>
            <a:r>
              <a:rPr lang="hu-HU" sz="1050" dirty="0"/>
              <a:t> M&gt;0:</a:t>
            </a:r>
          </a:p>
          <a:p>
            <a:r>
              <a:rPr lang="hu-HU" sz="1050" dirty="0"/>
              <a:t>        print(</a:t>
            </a:r>
            <a:r>
              <a:rPr lang="hu-HU" sz="1050" dirty="0" err="1"/>
              <a:t>f'M</a:t>
            </a:r>
            <a:r>
              <a:rPr lang="hu-HU" sz="1050" dirty="0"/>
              <a:t>: {M} darab')</a:t>
            </a:r>
          </a:p>
          <a:p>
            <a:r>
              <a:rPr lang="hu-HU" sz="1050" dirty="0"/>
              <a:t>    </a:t>
            </a:r>
            <a:r>
              <a:rPr lang="hu-HU" sz="1050" dirty="0" err="1"/>
              <a:t>if</a:t>
            </a:r>
            <a:r>
              <a:rPr lang="hu-HU" sz="1050" dirty="0"/>
              <a:t> V&gt;0:</a:t>
            </a:r>
          </a:p>
          <a:p>
            <a:r>
              <a:rPr lang="hu-HU" sz="1050" dirty="0"/>
              <a:t>        print(</a:t>
            </a:r>
            <a:r>
              <a:rPr lang="hu-HU" sz="1050" dirty="0" err="1"/>
              <a:t>f'V</a:t>
            </a:r>
            <a:r>
              <a:rPr lang="hu-HU" sz="1050" dirty="0"/>
              <a:t>: {V} darab')</a:t>
            </a:r>
          </a:p>
          <a:p>
            <a:r>
              <a:rPr lang="hu-HU" sz="1050" dirty="0"/>
              <a:t>    </a:t>
            </a:r>
            <a:r>
              <a:rPr lang="hu-HU" sz="1050" dirty="0" err="1"/>
              <a:t>if</a:t>
            </a:r>
            <a:r>
              <a:rPr lang="hu-HU" sz="1050" dirty="0"/>
              <a:t> E&gt;0:</a:t>
            </a:r>
          </a:p>
          <a:p>
            <a:r>
              <a:rPr lang="hu-HU" sz="1050" dirty="0"/>
              <a:t>        print(</a:t>
            </a:r>
            <a:r>
              <a:rPr lang="hu-HU" sz="1050" dirty="0" err="1"/>
              <a:t>f'E</a:t>
            </a:r>
            <a:r>
              <a:rPr lang="hu-HU" sz="1050" dirty="0"/>
              <a:t>: {E} darab')</a:t>
            </a:r>
          </a:p>
        </p:txBody>
      </p:sp>
      <p:sp>
        <p:nvSpPr>
          <p:cNvPr id="15" name="Nyíl: balra mutató 14">
            <a:hlinkClick r:id="rId2" action="ppaction://hlinksldjump"/>
            <a:extLst>
              <a:ext uri="{FF2B5EF4-FFF2-40B4-BE49-F238E27FC236}">
                <a16:creationId xmlns:a16="http://schemas.microsoft.com/office/drawing/2014/main" id="{084EEB68-DA88-6FFA-323D-89E9A7429CD9}"/>
              </a:ext>
            </a:extLst>
          </p:cNvPr>
          <p:cNvSpPr/>
          <p:nvPr/>
        </p:nvSpPr>
        <p:spPr>
          <a:xfrm>
            <a:off x="6935125" y="255829"/>
            <a:ext cx="474453" cy="26930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7EF7A4EF-417A-710D-DF99-41CF9CEDAD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616" r="25934" b="35472"/>
          <a:stretch/>
        </p:blipFill>
        <p:spPr>
          <a:xfrm>
            <a:off x="307700" y="390482"/>
            <a:ext cx="4454168" cy="297892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D1E3D184-F14C-1E12-1792-06AA7D9423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9119" r="9005" b="42768"/>
          <a:stretch/>
        </p:blipFill>
        <p:spPr>
          <a:xfrm>
            <a:off x="4912913" y="567339"/>
            <a:ext cx="7139772" cy="109674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7" name="Kép 16">
            <a:extLst>
              <a:ext uri="{FF2B5EF4-FFF2-40B4-BE49-F238E27FC236}">
                <a16:creationId xmlns:a16="http://schemas.microsoft.com/office/drawing/2014/main" id="{E804F088-5855-EEF8-C43E-09A5F9987C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4225" y="2736837"/>
            <a:ext cx="7200000" cy="4050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2" name="Szövegdoboz 11">
            <a:extLst>
              <a:ext uri="{FF2B5EF4-FFF2-40B4-BE49-F238E27FC236}">
                <a16:creationId xmlns:a16="http://schemas.microsoft.com/office/drawing/2014/main" id="{6D326E3A-6B27-6C59-2867-D734332C2A52}"/>
              </a:ext>
            </a:extLst>
          </p:cNvPr>
          <p:cNvSpPr txBox="1"/>
          <p:nvPr/>
        </p:nvSpPr>
        <p:spPr>
          <a:xfrm>
            <a:off x="4912913" y="1706291"/>
            <a:ext cx="5930524" cy="112338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hu-HU" sz="1000" dirty="0"/>
              <a:t>feladat(4)</a:t>
            </a:r>
          </a:p>
          <a:p>
            <a:r>
              <a:rPr lang="hu-HU" sz="1000" dirty="0" err="1"/>
              <a:t>osveny</a:t>
            </a:r>
            <a:r>
              <a:rPr lang="hu-HU" sz="1000" dirty="0"/>
              <a:t>=</a:t>
            </a:r>
            <a:r>
              <a:rPr lang="hu-HU" sz="1000" dirty="0" err="1"/>
              <a:t>osvenyek</a:t>
            </a:r>
            <a:r>
              <a:rPr lang="hu-HU" sz="1000" dirty="0"/>
              <a:t>[int(input('Adja meg egy ösvény sorszámát! '))-1]</a:t>
            </a:r>
          </a:p>
          <a:p>
            <a:r>
              <a:rPr lang="hu-HU" sz="1000" dirty="0" err="1"/>
              <a:t>jsz</a:t>
            </a:r>
            <a:r>
              <a:rPr lang="hu-HU" sz="1000" dirty="0"/>
              <a:t>=int(input('Adja meg a játékosok számát! '))</a:t>
            </a:r>
          </a:p>
          <a:p>
            <a:endParaRPr lang="hu-HU" sz="500" dirty="0"/>
          </a:p>
          <a:p>
            <a:r>
              <a:rPr lang="hu-HU" sz="1000" dirty="0"/>
              <a:t>feladat(5)</a:t>
            </a:r>
          </a:p>
          <a:p>
            <a:r>
              <a:rPr lang="hu-HU" sz="1000" dirty="0"/>
              <a:t>lista=</a:t>
            </a:r>
            <a:r>
              <a:rPr lang="hu-HU" sz="1000" dirty="0" err="1"/>
              <a:t>list</a:t>
            </a:r>
            <a:r>
              <a:rPr lang="hu-HU" sz="1000" dirty="0"/>
              <a:t>(</a:t>
            </a:r>
            <a:r>
              <a:rPr lang="hu-HU" sz="1000" dirty="0" err="1"/>
              <a:t>osveny</a:t>
            </a:r>
            <a:r>
              <a:rPr lang="hu-HU" sz="1000" dirty="0"/>
              <a:t>)</a:t>
            </a:r>
          </a:p>
          <a:p>
            <a:r>
              <a:rPr lang="hu-HU" sz="1000" dirty="0"/>
              <a:t>[print(f'{</a:t>
            </a:r>
            <a:r>
              <a:rPr lang="hu-HU" sz="1000" dirty="0" err="1"/>
              <a:t>mezo</a:t>
            </a:r>
            <a:r>
              <a:rPr lang="hu-HU" sz="1000" dirty="0"/>
              <a:t>}: {</a:t>
            </a:r>
            <a:r>
              <a:rPr lang="hu-HU" sz="1000" dirty="0" err="1"/>
              <a:t>lista.count</a:t>
            </a:r>
            <a:r>
              <a:rPr lang="hu-HU" sz="1000" dirty="0"/>
              <a:t>(</a:t>
            </a:r>
            <a:r>
              <a:rPr lang="hu-HU" sz="1000" dirty="0" err="1"/>
              <a:t>mezo</a:t>
            </a:r>
            <a:r>
              <a:rPr lang="hu-HU" sz="1000" dirty="0"/>
              <a:t>)} darab') </a:t>
            </a:r>
            <a:r>
              <a:rPr lang="hu-HU" sz="1000" dirty="0" err="1"/>
              <a:t>for</a:t>
            </a:r>
            <a:r>
              <a:rPr lang="hu-HU" sz="1000" dirty="0"/>
              <a:t> </a:t>
            </a:r>
            <a:r>
              <a:rPr lang="hu-HU" sz="1000" dirty="0" err="1"/>
              <a:t>mezo</a:t>
            </a:r>
            <a:r>
              <a:rPr lang="hu-HU" sz="1000" dirty="0"/>
              <a:t> in ['M','V','E'] </a:t>
            </a:r>
            <a:r>
              <a:rPr lang="hu-HU" sz="1000" dirty="0" err="1"/>
              <a:t>if</a:t>
            </a:r>
            <a:r>
              <a:rPr lang="hu-HU" sz="1000" dirty="0"/>
              <a:t> </a:t>
            </a:r>
            <a:r>
              <a:rPr lang="hu-HU" sz="1000" dirty="0" err="1"/>
              <a:t>lista.count</a:t>
            </a:r>
            <a:r>
              <a:rPr lang="hu-HU" sz="1000" dirty="0"/>
              <a:t>(</a:t>
            </a:r>
            <a:r>
              <a:rPr lang="hu-HU" sz="1000" dirty="0" err="1"/>
              <a:t>mezo</a:t>
            </a:r>
            <a:r>
              <a:rPr lang="hu-HU" sz="1000" dirty="0"/>
              <a:t>)&gt;0]</a:t>
            </a:r>
          </a:p>
        </p:txBody>
      </p:sp>
    </p:spTree>
    <p:extLst>
      <p:ext uri="{BB962C8B-B14F-4D97-AF65-F5344CB8AC3E}">
        <p14:creationId xmlns:p14="http://schemas.microsoft.com/office/powerpoint/2010/main" val="2056450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>
            <a:extLst>
              <a:ext uri="{FF2B5EF4-FFF2-40B4-BE49-F238E27FC236}">
                <a16:creationId xmlns:a16="http://schemas.microsoft.com/office/drawing/2014/main" id="{3F60705B-6823-98DC-2C03-356695D78BCB}"/>
              </a:ext>
            </a:extLst>
          </p:cNvPr>
          <p:cNvSpPr txBox="1"/>
          <p:nvPr/>
        </p:nvSpPr>
        <p:spPr>
          <a:xfrm>
            <a:off x="307700" y="442787"/>
            <a:ext cx="1816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„normál” kódolás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AEB13B8F-E24F-E4F8-E02D-4328B23408F3}"/>
              </a:ext>
            </a:extLst>
          </p:cNvPr>
          <p:cNvSpPr txBox="1"/>
          <p:nvPr/>
        </p:nvSpPr>
        <p:spPr>
          <a:xfrm>
            <a:off x="4748221" y="627453"/>
            <a:ext cx="1621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„rövid” kódolás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DB3584FC-1612-8655-E8E7-D8ECC7CC58E3}"/>
              </a:ext>
            </a:extLst>
          </p:cNvPr>
          <p:cNvSpPr txBox="1"/>
          <p:nvPr/>
        </p:nvSpPr>
        <p:spPr>
          <a:xfrm>
            <a:off x="307699" y="2217969"/>
            <a:ext cx="2832315" cy="138499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hu-HU" sz="1200" dirty="0" err="1"/>
              <a:t>def</a:t>
            </a:r>
            <a:r>
              <a:rPr lang="hu-HU" sz="1200" dirty="0"/>
              <a:t> F6():</a:t>
            </a:r>
          </a:p>
          <a:p>
            <a:r>
              <a:rPr lang="hu-HU" sz="1200" dirty="0"/>
              <a:t>    </a:t>
            </a:r>
            <a:r>
              <a:rPr lang="hu-HU" sz="1200" dirty="0" err="1"/>
              <a:t>fki</a:t>
            </a:r>
            <a:r>
              <a:rPr lang="hu-HU" sz="1200" dirty="0"/>
              <a:t>=</a:t>
            </a:r>
            <a:r>
              <a:rPr lang="hu-HU" sz="1200" dirty="0" err="1"/>
              <a:t>open</a:t>
            </a:r>
            <a:r>
              <a:rPr lang="hu-HU" sz="1200" dirty="0"/>
              <a:t>('kulonleges.</a:t>
            </a:r>
            <a:r>
              <a:rPr lang="hu-HU" sz="1200" dirty="0" err="1"/>
              <a:t>txt</a:t>
            </a:r>
            <a:r>
              <a:rPr lang="hu-HU" sz="1200" dirty="0"/>
              <a:t>','w')</a:t>
            </a:r>
          </a:p>
          <a:p>
            <a:r>
              <a:rPr lang="hu-HU" sz="1200" dirty="0"/>
              <a:t>    </a:t>
            </a:r>
            <a:r>
              <a:rPr lang="hu-HU" sz="1200" dirty="0" err="1"/>
              <a:t>osveny</a:t>
            </a:r>
            <a:r>
              <a:rPr lang="hu-HU" sz="1200" dirty="0"/>
              <a:t>=</a:t>
            </a:r>
            <a:r>
              <a:rPr lang="hu-HU" sz="1200" dirty="0" err="1"/>
              <a:t>osvenyek</a:t>
            </a:r>
            <a:r>
              <a:rPr lang="hu-HU" sz="1200" dirty="0"/>
              <a:t>[os-1]</a:t>
            </a:r>
          </a:p>
          <a:p>
            <a:r>
              <a:rPr lang="hu-HU" sz="1200" dirty="0"/>
              <a:t>    </a:t>
            </a:r>
            <a:r>
              <a:rPr lang="hu-HU" sz="1200" dirty="0" err="1"/>
              <a:t>for</a:t>
            </a:r>
            <a:r>
              <a:rPr lang="hu-HU" sz="1200" dirty="0"/>
              <a:t> i in </a:t>
            </a:r>
            <a:r>
              <a:rPr lang="hu-HU" sz="1200" dirty="0" err="1"/>
              <a:t>range</a:t>
            </a:r>
            <a:r>
              <a:rPr lang="hu-HU" sz="1200" dirty="0"/>
              <a:t>(len(</a:t>
            </a:r>
            <a:r>
              <a:rPr lang="hu-HU" sz="1200" dirty="0" err="1"/>
              <a:t>osveny</a:t>
            </a:r>
            <a:r>
              <a:rPr lang="hu-HU" sz="1200" dirty="0"/>
              <a:t>)):</a:t>
            </a:r>
          </a:p>
          <a:p>
            <a:r>
              <a:rPr lang="hu-HU" sz="1200" dirty="0"/>
              <a:t>        </a:t>
            </a:r>
            <a:r>
              <a:rPr lang="hu-HU" sz="1200" dirty="0" err="1"/>
              <a:t>if</a:t>
            </a:r>
            <a:r>
              <a:rPr lang="hu-HU" sz="1200" dirty="0"/>
              <a:t> </a:t>
            </a:r>
            <a:r>
              <a:rPr lang="hu-HU" sz="1200" dirty="0" err="1"/>
              <a:t>osveny</a:t>
            </a:r>
            <a:r>
              <a:rPr lang="hu-HU" sz="1200" dirty="0"/>
              <a:t>[i]!='M':</a:t>
            </a:r>
          </a:p>
          <a:p>
            <a:r>
              <a:rPr lang="hu-HU" sz="1200" dirty="0"/>
              <a:t>            print(f'{i+1}\t{</a:t>
            </a:r>
            <a:r>
              <a:rPr lang="hu-HU" sz="1200" dirty="0" err="1"/>
              <a:t>osveny</a:t>
            </a:r>
            <a:r>
              <a:rPr lang="hu-HU" sz="1200" dirty="0"/>
              <a:t>[i]}',file=</a:t>
            </a:r>
            <a:r>
              <a:rPr lang="hu-HU" sz="1200" dirty="0" err="1"/>
              <a:t>fki</a:t>
            </a:r>
            <a:r>
              <a:rPr lang="hu-HU" sz="1200" dirty="0"/>
              <a:t>)</a:t>
            </a:r>
          </a:p>
          <a:p>
            <a:r>
              <a:rPr lang="hu-HU" sz="1200" dirty="0"/>
              <a:t>    </a:t>
            </a:r>
            <a:r>
              <a:rPr lang="hu-HU" sz="1200" dirty="0" err="1"/>
              <a:t>fki.close</a:t>
            </a:r>
            <a:r>
              <a:rPr lang="hu-HU" sz="1200" dirty="0"/>
              <a:t>()</a:t>
            </a:r>
          </a:p>
        </p:txBody>
      </p:sp>
      <p:sp>
        <p:nvSpPr>
          <p:cNvPr id="15" name="Nyíl: balra mutató 14">
            <a:hlinkClick r:id="rId2" action="ppaction://hlinksldjump"/>
            <a:extLst>
              <a:ext uri="{FF2B5EF4-FFF2-40B4-BE49-F238E27FC236}">
                <a16:creationId xmlns:a16="http://schemas.microsoft.com/office/drawing/2014/main" id="{084EEB68-DA88-6FFA-323D-89E9A7429CD9}"/>
              </a:ext>
            </a:extLst>
          </p:cNvPr>
          <p:cNvSpPr/>
          <p:nvPr/>
        </p:nvSpPr>
        <p:spPr>
          <a:xfrm>
            <a:off x="6615957" y="255829"/>
            <a:ext cx="474453" cy="26930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6D326E3A-6B27-6C59-2867-D734332C2A52}"/>
              </a:ext>
            </a:extLst>
          </p:cNvPr>
          <p:cNvSpPr txBox="1"/>
          <p:nvPr/>
        </p:nvSpPr>
        <p:spPr>
          <a:xfrm>
            <a:off x="5119947" y="1601576"/>
            <a:ext cx="4800430" cy="43088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hu-HU" sz="1100" dirty="0" err="1"/>
              <a:t>with</a:t>
            </a:r>
            <a:r>
              <a:rPr lang="hu-HU" sz="1100" dirty="0"/>
              <a:t> </a:t>
            </a:r>
            <a:r>
              <a:rPr lang="hu-HU" sz="1100" dirty="0" err="1"/>
              <a:t>open</a:t>
            </a:r>
            <a:r>
              <a:rPr lang="hu-HU" sz="1100" dirty="0"/>
              <a:t>('kulonleges.</a:t>
            </a:r>
            <a:r>
              <a:rPr lang="hu-HU" sz="1100" dirty="0" err="1"/>
              <a:t>txt</a:t>
            </a:r>
            <a:r>
              <a:rPr lang="hu-HU" sz="1100" dirty="0"/>
              <a:t>','w') </a:t>
            </a:r>
            <a:r>
              <a:rPr lang="hu-HU" sz="1100" dirty="0" err="1"/>
              <a:t>as</a:t>
            </a:r>
            <a:r>
              <a:rPr lang="hu-HU" sz="1100" dirty="0"/>
              <a:t> </a:t>
            </a:r>
            <a:r>
              <a:rPr lang="hu-HU" sz="1100" dirty="0" err="1"/>
              <a:t>fki</a:t>
            </a:r>
            <a:r>
              <a:rPr lang="hu-HU" sz="1100" dirty="0"/>
              <a:t>:</a:t>
            </a:r>
          </a:p>
          <a:p>
            <a:r>
              <a:rPr lang="hu-HU" sz="1100" dirty="0"/>
              <a:t>    [print(f'{i+1}\t{</a:t>
            </a:r>
            <a:r>
              <a:rPr lang="hu-HU" sz="1100" dirty="0" err="1"/>
              <a:t>osveny</a:t>
            </a:r>
            <a:r>
              <a:rPr lang="hu-HU" sz="1100" dirty="0"/>
              <a:t>[i]}',file=</a:t>
            </a:r>
            <a:r>
              <a:rPr lang="hu-HU" sz="1100" dirty="0" err="1"/>
              <a:t>fki</a:t>
            </a:r>
            <a:r>
              <a:rPr lang="hu-HU" sz="1100" dirty="0"/>
              <a:t>) </a:t>
            </a:r>
            <a:r>
              <a:rPr lang="hu-HU" sz="1100" dirty="0" err="1"/>
              <a:t>for</a:t>
            </a:r>
            <a:r>
              <a:rPr lang="hu-HU" sz="1100" dirty="0"/>
              <a:t> i in </a:t>
            </a:r>
            <a:r>
              <a:rPr lang="hu-HU" sz="1100" dirty="0" err="1"/>
              <a:t>range</a:t>
            </a:r>
            <a:r>
              <a:rPr lang="hu-HU" sz="1100" dirty="0"/>
              <a:t>(len(</a:t>
            </a:r>
            <a:r>
              <a:rPr lang="hu-HU" sz="1100" dirty="0" err="1"/>
              <a:t>osveny</a:t>
            </a:r>
            <a:r>
              <a:rPr lang="hu-HU" sz="1100" dirty="0"/>
              <a:t>)) </a:t>
            </a:r>
            <a:r>
              <a:rPr lang="hu-HU" sz="1100" dirty="0" err="1"/>
              <a:t>if</a:t>
            </a:r>
            <a:r>
              <a:rPr lang="hu-HU" sz="1100" dirty="0"/>
              <a:t> </a:t>
            </a:r>
            <a:r>
              <a:rPr lang="hu-HU" sz="1100" dirty="0" err="1"/>
              <a:t>osveny</a:t>
            </a:r>
            <a:r>
              <a:rPr lang="hu-HU" sz="1100" dirty="0"/>
              <a:t>[i]!='M']</a:t>
            </a: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2B8DF451-A49F-6437-D523-4145989857A2}"/>
              </a:ext>
            </a:extLst>
          </p:cNvPr>
          <p:cNvSpPr txBox="1"/>
          <p:nvPr/>
        </p:nvSpPr>
        <p:spPr>
          <a:xfrm>
            <a:off x="7094261" y="207610"/>
            <a:ext cx="4947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>
                <a:solidFill>
                  <a:srgbClr val="C00000"/>
                </a:solidFill>
              </a:rPr>
              <a:t>6. KÜLÖNLEGES MEZŐK ADATAINAK FÁJLBA ÍRÁSA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77EBDFDB-EB3E-A7A7-0E6A-EA3BA33533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063" r="30140" b="52849"/>
          <a:stretch/>
        </p:blipFill>
        <p:spPr>
          <a:xfrm>
            <a:off x="307700" y="860608"/>
            <a:ext cx="4440521" cy="117185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F086EF5E-B229-BF2E-1DBD-FC40300864D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7729" r="14635" b="35975"/>
          <a:stretch/>
        </p:blipFill>
        <p:spPr>
          <a:xfrm>
            <a:off x="4455083" y="1034586"/>
            <a:ext cx="7586366" cy="43182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6" name="Kép 15">
            <a:extLst>
              <a:ext uri="{FF2B5EF4-FFF2-40B4-BE49-F238E27FC236}">
                <a16:creationId xmlns:a16="http://schemas.microsoft.com/office/drawing/2014/main" id="{270A0D8E-B314-FE00-DA7B-93FEF022A3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8266" y="2490107"/>
            <a:ext cx="7200000" cy="4050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61844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>
            <a:extLst>
              <a:ext uri="{FF2B5EF4-FFF2-40B4-BE49-F238E27FC236}">
                <a16:creationId xmlns:a16="http://schemas.microsoft.com/office/drawing/2014/main" id="{3F60705B-6823-98DC-2C03-356695D78BCB}"/>
              </a:ext>
            </a:extLst>
          </p:cNvPr>
          <p:cNvSpPr txBox="1"/>
          <p:nvPr/>
        </p:nvSpPr>
        <p:spPr>
          <a:xfrm>
            <a:off x="307699" y="22944"/>
            <a:ext cx="1816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„normál” kódolás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AEB13B8F-E24F-E4F8-E02D-4328B23408F3}"/>
              </a:ext>
            </a:extLst>
          </p:cNvPr>
          <p:cNvSpPr txBox="1"/>
          <p:nvPr/>
        </p:nvSpPr>
        <p:spPr>
          <a:xfrm>
            <a:off x="3526957" y="35468"/>
            <a:ext cx="1621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„rövid” kódolás</a:t>
            </a:r>
          </a:p>
        </p:txBody>
      </p:sp>
      <p:sp>
        <p:nvSpPr>
          <p:cNvPr id="15" name="Nyíl: balra mutató 14">
            <a:hlinkClick r:id="rId2" action="ppaction://hlinksldjump"/>
            <a:extLst>
              <a:ext uri="{FF2B5EF4-FFF2-40B4-BE49-F238E27FC236}">
                <a16:creationId xmlns:a16="http://schemas.microsoft.com/office/drawing/2014/main" id="{084EEB68-DA88-6FFA-323D-89E9A7429CD9}"/>
              </a:ext>
            </a:extLst>
          </p:cNvPr>
          <p:cNvSpPr/>
          <p:nvPr/>
        </p:nvSpPr>
        <p:spPr>
          <a:xfrm>
            <a:off x="7576151" y="183939"/>
            <a:ext cx="474453" cy="26930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6D326E3A-6B27-6C59-2867-D734332C2A52}"/>
              </a:ext>
            </a:extLst>
          </p:cNvPr>
          <p:cNvSpPr txBox="1"/>
          <p:nvPr/>
        </p:nvSpPr>
        <p:spPr>
          <a:xfrm>
            <a:off x="8737590" y="537695"/>
            <a:ext cx="3010561" cy="186974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hu-HU" sz="1050" dirty="0"/>
              <a:t>feladat(7)</a:t>
            </a:r>
          </a:p>
          <a:p>
            <a:r>
              <a:rPr lang="hu-HU" sz="1050" dirty="0" err="1"/>
              <a:t>poziciok</a:t>
            </a:r>
            <a:r>
              <a:rPr lang="hu-HU" sz="1050" dirty="0"/>
              <a:t>=[0]*</a:t>
            </a:r>
            <a:r>
              <a:rPr lang="hu-HU" sz="1050" dirty="0" err="1"/>
              <a:t>jsz</a:t>
            </a:r>
            <a:r>
              <a:rPr lang="hu-HU" sz="1050" dirty="0"/>
              <a:t>                            </a:t>
            </a:r>
          </a:p>
          <a:p>
            <a:r>
              <a:rPr lang="hu-HU" sz="1050" dirty="0" err="1"/>
              <a:t>for</a:t>
            </a:r>
            <a:r>
              <a:rPr lang="hu-HU" sz="1050" dirty="0"/>
              <a:t> i in </a:t>
            </a:r>
            <a:r>
              <a:rPr lang="hu-HU" sz="1050" dirty="0" err="1"/>
              <a:t>range</a:t>
            </a:r>
            <a:r>
              <a:rPr lang="hu-HU" sz="1050" dirty="0"/>
              <a:t>(0,len(</a:t>
            </a:r>
            <a:r>
              <a:rPr lang="hu-HU" sz="1050" dirty="0" err="1"/>
              <a:t>dobasok</a:t>
            </a:r>
            <a:r>
              <a:rPr lang="hu-HU" sz="1050" dirty="0"/>
              <a:t>)-</a:t>
            </a:r>
            <a:r>
              <a:rPr lang="hu-HU" sz="1050" dirty="0" err="1"/>
              <a:t>jsz,jsz</a:t>
            </a:r>
            <a:r>
              <a:rPr lang="hu-HU" sz="1050" dirty="0"/>
              <a:t>):     </a:t>
            </a:r>
          </a:p>
          <a:p>
            <a:r>
              <a:rPr lang="hu-HU" sz="1050" dirty="0"/>
              <a:t>    </a:t>
            </a:r>
            <a:r>
              <a:rPr lang="hu-HU" sz="1050" dirty="0" err="1"/>
              <a:t>aktualis_kor</a:t>
            </a:r>
            <a:r>
              <a:rPr lang="hu-HU" sz="1050" dirty="0"/>
              <a:t>=</a:t>
            </a:r>
            <a:r>
              <a:rPr lang="hu-HU" sz="1050" dirty="0" err="1"/>
              <a:t>dobasok</a:t>
            </a:r>
            <a:r>
              <a:rPr lang="hu-HU" sz="1050" dirty="0"/>
              <a:t>[</a:t>
            </a:r>
            <a:r>
              <a:rPr lang="hu-HU" sz="1050" dirty="0" err="1"/>
              <a:t>i:i+jsz</a:t>
            </a:r>
            <a:r>
              <a:rPr lang="hu-HU" sz="1050" dirty="0"/>
              <a:t>]           </a:t>
            </a:r>
          </a:p>
          <a:p>
            <a:r>
              <a:rPr lang="hu-HU" sz="1050" dirty="0"/>
              <a:t>    </a:t>
            </a:r>
            <a:r>
              <a:rPr lang="hu-HU" sz="1050" dirty="0" err="1"/>
              <a:t>for</a:t>
            </a:r>
            <a:r>
              <a:rPr lang="hu-HU" sz="1050" dirty="0"/>
              <a:t> j in </a:t>
            </a:r>
            <a:r>
              <a:rPr lang="hu-HU" sz="1050" dirty="0" err="1"/>
              <a:t>range</a:t>
            </a:r>
            <a:r>
              <a:rPr lang="hu-HU" sz="1050" dirty="0"/>
              <a:t>(</a:t>
            </a:r>
            <a:r>
              <a:rPr lang="hu-HU" sz="1050" dirty="0" err="1"/>
              <a:t>jsz</a:t>
            </a:r>
            <a:r>
              <a:rPr lang="hu-HU" sz="1050" dirty="0"/>
              <a:t>):</a:t>
            </a:r>
          </a:p>
          <a:p>
            <a:r>
              <a:rPr lang="hu-HU" sz="1050" dirty="0"/>
              <a:t>        </a:t>
            </a:r>
            <a:r>
              <a:rPr lang="hu-HU" sz="1050" dirty="0" err="1"/>
              <a:t>poziciok</a:t>
            </a:r>
            <a:r>
              <a:rPr lang="hu-HU" sz="1050" dirty="0"/>
              <a:t>[j]+=</a:t>
            </a:r>
            <a:r>
              <a:rPr lang="hu-HU" sz="1050" dirty="0" err="1"/>
              <a:t>aktualis_kor</a:t>
            </a:r>
            <a:r>
              <a:rPr lang="hu-HU" sz="1050" dirty="0"/>
              <a:t>[j]</a:t>
            </a:r>
          </a:p>
          <a:p>
            <a:r>
              <a:rPr lang="hu-HU" sz="1050" dirty="0"/>
              <a:t>    </a:t>
            </a:r>
            <a:r>
              <a:rPr lang="hu-HU" sz="1050" dirty="0" err="1"/>
              <a:t>if</a:t>
            </a:r>
            <a:r>
              <a:rPr lang="hu-HU" sz="1050" dirty="0"/>
              <a:t> </a:t>
            </a:r>
            <a:r>
              <a:rPr lang="hu-HU" sz="1050" dirty="0" err="1"/>
              <a:t>max</a:t>
            </a:r>
            <a:r>
              <a:rPr lang="hu-HU" sz="1050" dirty="0"/>
              <a:t>(</a:t>
            </a:r>
            <a:r>
              <a:rPr lang="hu-HU" sz="1050" dirty="0" err="1"/>
              <a:t>poziciok</a:t>
            </a:r>
            <a:r>
              <a:rPr lang="hu-HU" sz="1050" dirty="0"/>
              <a:t>)&gt;=len(</a:t>
            </a:r>
            <a:r>
              <a:rPr lang="hu-HU" sz="1050" dirty="0" err="1"/>
              <a:t>osveny</a:t>
            </a:r>
            <a:r>
              <a:rPr lang="hu-HU" sz="1050" dirty="0"/>
              <a:t>):          </a:t>
            </a:r>
          </a:p>
          <a:p>
            <a:r>
              <a:rPr lang="hu-HU" sz="1050" dirty="0"/>
              <a:t>        nyertes=</a:t>
            </a:r>
            <a:r>
              <a:rPr lang="hu-HU" sz="1050" dirty="0" err="1"/>
              <a:t>poziciok.index</a:t>
            </a:r>
            <a:r>
              <a:rPr lang="hu-HU" sz="1050" dirty="0"/>
              <a:t>(</a:t>
            </a:r>
            <a:r>
              <a:rPr lang="hu-HU" sz="1050" dirty="0" err="1"/>
              <a:t>max</a:t>
            </a:r>
            <a:r>
              <a:rPr lang="hu-HU" sz="1050" dirty="0"/>
              <a:t>(</a:t>
            </a:r>
            <a:r>
              <a:rPr lang="hu-HU" sz="1050" dirty="0" err="1"/>
              <a:t>poziciok</a:t>
            </a:r>
            <a:r>
              <a:rPr lang="hu-HU" sz="1050" dirty="0"/>
              <a:t>))+1 </a:t>
            </a:r>
          </a:p>
          <a:p>
            <a:r>
              <a:rPr lang="hu-HU" sz="1050" dirty="0"/>
              <a:t>        </a:t>
            </a:r>
            <a:r>
              <a:rPr lang="hu-HU" sz="1050" dirty="0" err="1"/>
              <a:t>break</a:t>
            </a:r>
            <a:r>
              <a:rPr lang="hu-HU" sz="1050" dirty="0"/>
              <a:t>        </a:t>
            </a:r>
          </a:p>
          <a:p>
            <a:r>
              <a:rPr lang="hu-HU" sz="1050" dirty="0"/>
              <a:t>print(</a:t>
            </a:r>
            <a:r>
              <a:rPr lang="hu-HU" sz="1050" dirty="0" err="1"/>
              <a:t>f'A</a:t>
            </a:r>
            <a:r>
              <a:rPr lang="hu-HU" sz="1050" dirty="0"/>
              <a:t> játék a(z) {i//jsz+1}. körben fejeződött be. \</a:t>
            </a:r>
          </a:p>
          <a:p>
            <a:r>
              <a:rPr lang="hu-HU" sz="1050" dirty="0"/>
              <a:t>A legtávolabb jutó(k) sorszáma: {nyertes}')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2A73C38E-02E8-9275-2356-EA77D9487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1449" y="2682815"/>
            <a:ext cx="7200000" cy="4050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C044E2CA-2E33-BD60-7375-31CC9FA46B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6729" r="4819" b="17485"/>
          <a:stretch/>
        </p:blipFill>
        <p:spPr>
          <a:xfrm>
            <a:off x="307698" y="377655"/>
            <a:ext cx="6288169" cy="230516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DB3584FC-1612-8655-E8E7-D8ECC7CC58E3}"/>
              </a:ext>
            </a:extLst>
          </p:cNvPr>
          <p:cNvSpPr txBox="1"/>
          <p:nvPr/>
        </p:nvSpPr>
        <p:spPr>
          <a:xfrm>
            <a:off x="307699" y="3245114"/>
            <a:ext cx="2892701" cy="31700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hu-HU" sz="1000" dirty="0" err="1"/>
              <a:t>def</a:t>
            </a:r>
            <a:r>
              <a:rPr lang="hu-HU" sz="1000" dirty="0"/>
              <a:t> F7():</a:t>
            </a:r>
          </a:p>
          <a:p>
            <a:r>
              <a:rPr lang="hu-HU" sz="1000" dirty="0"/>
              <a:t>    print('7. feladat')</a:t>
            </a:r>
          </a:p>
          <a:p>
            <a:r>
              <a:rPr lang="hu-HU" sz="1000" dirty="0"/>
              <a:t>    kor=0                       </a:t>
            </a:r>
          </a:p>
          <a:p>
            <a:r>
              <a:rPr lang="hu-HU" sz="1000" dirty="0"/>
              <a:t>    </a:t>
            </a:r>
            <a:r>
              <a:rPr lang="hu-HU" sz="1000" dirty="0" err="1"/>
              <a:t>ukor</a:t>
            </a:r>
            <a:r>
              <a:rPr lang="hu-HU" sz="1000" dirty="0"/>
              <a:t>=0                      </a:t>
            </a:r>
          </a:p>
          <a:p>
            <a:r>
              <a:rPr lang="hu-HU" sz="1000" dirty="0"/>
              <a:t>    </a:t>
            </a:r>
            <a:r>
              <a:rPr lang="hu-HU" sz="1000" dirty="0" err="1"/>
              <a:t>oh</a:t>
            </a:r>
            <a:r>
              <a:rPr lang="hu-HU" sz="1000" dirty="0"/>
              <a:t>=len(</a:t>
            </a:r>
            <a:r>
              <a:rPr lang="hu-HU" sz="1000" dirty="0" err="1"/>
              <a:t>osvenyek</a:t>
            </a:r>
            <a:r>
              <a:rPr lang="hu-HU" sz="1000" dirty="0"/>
              <a:t>[os-1])      </a:t>
            </a:r>
          </a:p>
          <a:p>
            <a:r>
              <a:rPr lang="hu-HU" sz="1000" dirty="0"/>
              <a:t>    </a:t>
            </a:r>
            <a:r>
              <a:rPr lang="hu-HU" sz="1000" dirty="0" err="1"/>
              <a:t>szum</a:t>
            </a:r>
            <a:r>
              <a:rPr lang="hu-HU" sz="1000" dirty="0"/>
              <a:t>=[0]*</a:t>
            </a:r>
            <a:r>
              <a:rPr lang="hu-HU" sz="1000" dirty="0" err="1"/>
              <a:t>jsz</a:t>
            </a:r>
            <a:r>
              <a:rPr lang="hu-HU" sz="1000" dirty="0"/>
              <a:t>                </a:t>
            </a:r>
          </a:p>
          <a:p>
            <a:r>
              <a:rPr lang="hu-HU" sz="1000" dirty="0"/>
              <a:t>    </a:t>
            </a:r>
            <a:r>
              <a:rPr lang="hu-HU" sz="1000" dirty="0" err="1"/>
              <a:t>for</a:t>
            </a:r>
            <a:r>
              <a:rPr lang="hu-HU" sz="1000" dirty="0"/>
              <a:t> i in </a:t>
            </a:r>
            <a:r>
              <a:rPr lang="hu-HU" sz="1000" dirty="0" err="1"/>
              <a:t>range</a:t>
            </a:r>
            <a:r>
              <a:rPr lang="hu-HU" sz="1000" dirty="0"/>
              <a:t>(0,len(</a:t>
            </a:r>
            <a:r>
              <a:rPr lang="hu-HU" sz="1000" dirty="0" err="1"/>
              <a:t>dobasok</a:t>
            </a:r>
            <a:r>
              <a:rPr lang="hu-HU" sz="1000" dirty="0"/>
              <a:t>)-</a:t>
            </a:r>
            <a:r>
              <a:rPr lang="hu-HU" sz="1000" dirty="0" err="1"/>
              <a:t>jsz,jsz</a:t>
            </a:r>
            <a:r>
              <a:rPr lang="hu-HU" sz="1000" dirty="0"/>
              <a:t>):</a:t>
            </a:r>
          </a:p>
          <a:p>
            <a:r>
              <a:rPr lang="hu-HU" sz="1000" dirty="0"/>
              <a:t>        </a:t>
            </a:r>
            <a:r>
              <a:rPr lang="hu-HU" sz="1000" dirty="0" err="1"/>
              <a:t>adott_kor</a:t>
            </a:r>
            <a:r>
              <a:rPr lang="hu-HU" sz="1000" dirty="0"/>
              <a:t>=</a:t>
            </a:r>
            <a:r>
              <a:rPr lang="hu-HU" sz="1000" dirty="0" err="1"/>
              <a:t>dobasok</a:t>
            </a:r>
            <a:r>
              <a:rPr lang="hu-HU" sz="1000" dirty="0"/>
              <a:t>[</a:t>
            </a:r>
            <a:r>
              <a:rPr lang="hu-HU" sz="1000" dirty="0" err="1"/>
              <a:t>i:i+jsz</a:t>
            </a:r>
            <a:r>
              <a:rPr lang="hu-HU" sz="1000" dirty="0"/>
              <a:t>]</a:t>
            </a:r>
          </a:p>
          <a:p>
            <a:r>
              <a:rPr lang="hu-HU" sz="1000" dirty="0"/>
              <a:t>        </a:t>
            </a:r>
            <a:r>
              <a:rPr lang="hu-HU" sz="1000" dirty="0" err="1"/>
              <a:t>for</a:t>
            </a:r>
            <a:r>
              <a:rPr lang="hu-HU" sz="1000" dirty="0"/>
              <a:t> j in </a:t>
            </a:r>
            <a:r>
              <a:rPr lang="hu-HU" sz="1000" dirty="0" err="1"/>
              <a:t>range</a:t>
            </a:r>
            <a:r>
              <a:rPr lang="hu-HU" sz="1000" dirty="0"/>
              <a:t>(</a:t>
            </a:r>
            <a:r>
              <a:rPr lang="hu-HU" sz="1000" dirty="0" err="1"/>
              <a:t>jsz</a:t>
            </a:r>
            <a:r>
              <a:rPr lang="hu-HU" sz="1000" dirty="0"/>
              <a:t>):</a:t>
            </a:r>
          </a:p>
          <a:p>
            <a:r>
              <a:rPr lang="hu-HU" sz="1000" dirty="0"/>
              <a:t>            </a:t>
            </a:r>
            <a:r>
              <a:rPr lang="hu-HU" sz="1000" dirty="0" err="1"/>
              <a:t>szum</a:t>
            </a:r>
            <a:r>
              <a:rPr lang="hu-HU" sz="1000" dirty="0"/>
              <a:t>[j]+=</a:t>
            </a:r>
            <a:r>
              <a:rPr lang="hu-HU" sz="1000" dirty="0" err="1"/>
              <a:t>adott_kor</a:t>
            </a:r>
            <a:r>
              <a:rPr lang="hu-HU" sz="1000" dirty="0"/>
              <a:t>[j]</a:t>
            </a:r>
          </a:p>
          <a:p>
            <a:r>
              <a:rPr lang="hu-HU" sz="1000" dirty="0"/>
              <a:t>        kor+=1</a:t>
            </a:r>
          </a:p>
          <a:p>
            <a:r>
              <a:rPr lang="hu-HU" sz="1000" dirty="0"/>
              <a:t>        </a:t>
            </a:r>
            <a:r>
              <a:rPr lang="hu-HU" sz="1000" dirty="0" err="1"/>
              <a:t>for</a:t>
            </a:r>
            <a:r>
              <a:rPr lang="hu-HU" sz="1000" dirty="0"/>
              <a:t> j in </a:t>
            </a:r>
            <a:r>
              <a:rPr lang="hu-HU" sz="1000" dirty="0" err="1"/>
              <a:t>range</a:t>
            </a:r>
            <a:r>
              <a:rPr lang="hu-HU" sz="1000" dirty="0"/>
              <a:t>(</a:t>
            </a:r>
            <a:r>
              <a:rPr lang="hu-HU" sz="1000" dirty="0" err="1"/>
              <a:t>jsz</a:t>
            </a:r>
            <a:r>
              <a:rPr lang="hu-HU" sz="1000" dirty="0"/>
              <a:t>):</a:t>
            </a:r>
          </a:p>
          <a:p>
            <a:r>
              <a:rPr lang="hu-HU" sz="1000" dirty="0"/>
              <a:t>            </a:t>
            </a:r>
            <a:r>
              <a:rPr lang="hu-HU" sz="1000" dirty="0" err="1"/>
              <a:t>if</a:t>
            </a:r>
            <a:r>
              <a:rPr lang="hu-HU" sz="1000" dirty="0"/>
              <a:t> </a:t>
            </a:r>
            <a:r>
              <a:rPr lang="hu-HU" sz="1000" dirty="0" err="1"/>
              <a:t>szum</a:t>
            </a:r>
            <a:r>
              <a:rPr lang="hu-HU" sz="1000" dirty="0"/>
              <a:t>[j]&gt;=</a:t>
            </a:r>
            <a:r>
              <a:rPr lang="hu-HU" sz="1000" dirty="0" err="1"/>
              <a:t>oh</a:t>
            </a:r>
            <a:r>
              <a:rPr lang="hu-HU" sz="1000" dirty="0"/>
              <a:t>:</a:t>
            </a:r>
          </a:p>
          <a:p>
            <a:r>
              <a:rPr lang="hu-HU" sz="1000" dirty="0"/>
              <a:t>                </a:t>
            </a:r>
            <a:r>
              <a:rPr lang="hu-HU" sz="1000" dirty="0" err="1"/>
              <a:t>ukor</a:t>
            </a:r>
            <a:r>
              <a:rPr lang="hu-HU" sz="1000" dirty="0"/>
              <a:t>=kor</a:t>
            </a:r>
          </a:p>
          <a:p>
            <a:r>
              <a:rPr lang="hu-HU" sz="1000" dirty="0"/>
              <a:t>                </a:t>
            </a:r>
            <a:r>
              <a:rPr lang="hu-HU" sz="1000" dirty="0" err="1"/>
              <a:t>jsorszam</a:t>
            </a:r>
            <a:r>
              <a:rPr lang="hu-HU" sz="1000" dirty="0"/>
              <a:t>=j+1</a:t>
            </a:r>
          </a:p>
          <a:p>
            <a:r>
              <a:rPr lang="hu-HU" sz="1000" dirty="0"/>
              <a:t>        </a:t>
            </a:r>
            <a:r>
              <a:rPr lang="hu-HU" sz="1000" dirty="0" err="1"/>
              <a:t>if</a:t>
            </a:r>
            <a:r>
              <a:rPr lang="hu-HU" sz="1000" dirty="0"/>
              <a:t> </a:t>
            </a:r>
            <a:r>
              <a:rPr lang="hu-HU" sz="1000" dirty="0" err="1"/>
              <a:t>ukor</a:t>
            </a:r>
            <a:r>
              <a:rPr lang="hu-HU" sz="1000" dirty="0"/>
              <a:t>!=0:</a:t>
            </a:r>
          </a:p>
          <a:p>
            <a:r>
              <a:rPr lang="hu-HU" sz="1000" dirty="0"/>
              <a:t>            </a:t>
            </a:r>
            <a:r>
              <a:rPr lang="hu-HU" sz="1000" dirty="0" err="1"/>
              <a:t>break</a:t>
            </a:r>
            <a:endParaRPr lang="hu-HU" sz="1000" dirty="0"/>
          </a:p>
          <a:p>
            <a:endParaRPr lang="hu-HU" sz="1000" dirty="0"/>
          </a:p>
          <a:p>
            <a:r>
              <a:rPr lang="hu-HU" sz="1000" dirty="0"/>
              <a:t>    print(</a:t>
            </a:r>
            <a:r>
              <a:rPr lang="hu-HU" sz="1000" dirty="0" err="1"/>
              <a:t>f'A</a:t>
            </a:r>
            <a:r>
              <a:rPr lang="hu-HU" sz="1000" dirty="0"/>
              <a:t> játék a(z) {</a:t>
            </a:r>
            <a:r>
              <a:rPr lang="hu-HU" sz="1000" dirty="0" err="1"/>
              <a:t>ukor</a:t>
            </a:r>
            <a:r>
              <a:rPr lang="hu-HU" sz="1000" dirty="0"/>
              <a:t>}. körben fejeződött be. \</a:t>
            </a:r>
          </a:p>
          <a:p>
            <a:r>
              <a:rPr lang="hu-HU" sz="1000" dirty="0"/>
              <a:t>    A legtávolabb jutó(k) sorszáma: {</a:t>
            </a:r>
            <a:r>
              <a:rPr lang="hu-HU" sz="1000" dirty="0" err="1"/>
              <a:t>jsorszam</a:t>
            </a:r>
            <a:r>
              <a:rPr lang="hu-HU" sz="1000" dirty="0"/>
              <a:t>}')</a:t>
            </a:r>
          </a:p>
        </p:txBody>
      </p:sp>
      <p:pic>
        <p:nvPicPr>
          <p:cNvPr id="14" name="Kép 13">
            <a:extLst>
              <a:ext uri="{FF2B5EF4-FFF2-40B4-BE49-F238E27FC236}">
                <a16:creationId xmlns:a16="http://schemas.microsoft.com/office/drawing/2014/main" id="{E399C715-67B8-E830-4A8A-D027302A0B3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1148" r="44149" b="31195"/>
          <a:stretch/>
        </p:blipFill>
        <p:spPr>
          <a:xfrm>
            <a:off x="3614284" y="531895"/>
            <a:ext cx="4963432" cy="1896729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7" name="Szövegdoboz 16">
            <a:extLst>
              <a:ext uri="{FF2B5EF4-FFF2-40B4-BE49-F238E27FC236}">
                <a16:creationId xmlns:a16="http://schemas.microsoft.com/office/drawing/2014/main" id="{243F9A0B-3FBF-9014-872D-758FBDFFB770}"/>
              </a:ext>
            </a:extLst>
          </p:cNvPr>
          <p:cNvSpPr txBox="1"/>
          <p:nvPr/>
        </p:nvSpPr>
        <p:spPr>
          <a:xfrm>
            <a:off x="8171992" y="133926"/>
            <a:ext cx="3869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>
                <a:solidFill>
                  <a:srgbClr val="C00000"/>
                </a:solidFill>
              </a:rPr>
              <a:t>7. MIKOR VAN VÉGE ÉS KI A NYERTES?</a:t>
            </a:r>
          </a:p>
        </p:txBody>
      </p:sp>
    </p:spTree>
    <p:extLst>
      <p:ext uri="{BB962C8B-B14F-4D97-AF65-F5344CB8AC3E}">
        <p14:creationId xmlns:p14="http://schemas.microsoft.com/office/powerpoint/2010/main" val="1064418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>
            <a:extLst>
              <a:ext uri="{FF2B5EF4-FFF2-40B4-BE49-F238E27FC236}">
                <a16:creationId xmlns:a16="http://schemas.microsoft.com/office/drawing/2014/main" id="{3F60705B-6823-98DC-2C03-356695D78BCB}"/>
              </a:ext>
            </a:extLst>
          </p:cNvPr>
          <p:cNvSpPr txBox="1"/>
          <p:nvPr/>
        </p:nvSpPr>
        <p:spPr>
          <a:xfrm>
            <a:off x="307699" y="22944"/>
            <a:ext cx="1816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„normál” kódolás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AEB13B8F-E24F-E4F8-E02D-4328B23408F3}"/>
              </a:ext>
            </a:extLst>
          </p:cNvPr>
          <p:cNvSpPr txBox="1"/>
          <p:nvPr/>
        </p:nvSpPr>
        <p:spPr>
          <a:xfrm>
            <a:off x="3526957" y="35468"/>
            <a:ext cx="1621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„rövid” kódolás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2A73C38E-02E8-9275-2356-EA77D9487B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449" y="2725945"/>
            <a:ext cx="7200000" cy="4050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234A6D47-C89E-D267-D28D-456DAA5194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712" r="45559" b="5534"/>
          <a:stretch/>
        </p:blipFill>
        <p:spPr>
          <a:xfrm>
            <a:off x="307699" y="437739"/>
            <a:ext cx="3146712" cy="355702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37F26837-432D-F4A8-7297-89C7A607647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3" t="39119" r="13179" b="17359"/>
          <a:stretch/>
        </p:blipFill>
        <p:spPr>
          <a:xfrm>
            <a:off x="3575799" y="437739"/>
            <a:ext cx="5596385" cy="216594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1" name="Nyíl: balra mutató 10">
            <a:hlinkClick r:id="rId5" action="ppaction://hlinksldjump"/>
            <a:extLst>
              <a:ext uri="{FF2B5EF4-FFF2-40B4-BE49-F238E27FC236}">
                <a16:creationId xmlns:a16="http://schemas.microsoft.com/office/drawing/2014/main" id="{AD8F8686-0658-C595-FE75-E97D3D96DF9F}"/>
              </a:ext>
            </a:extLst>
          </p:cNvPr>
          <p:cNvSpPr/>
          <p:nvPr/>
        </p:nvSpPr>
        <p:spPr>
          <a:xfrm>
            <a:off x="6627255" y="183939"/>
            <a:ext cx="474453" cy="26930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E8EE2BF2-AEA8-9A25-9C08-D11A662985AB}"/>
              </a:ext>
            </a:extLst>
          </p:cNvPr>
          <p:cNvSpPr txBox="1"/>
          <p:nvPr/>
        </p:nvSpPr>
        <p:spPr>
          <a:xfrm>
            <a:off x="7171330" y="133926"/>
            <a:ext cx="4770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>
                <a:solidFill>
                  <a:srgbClr val="C00000"/>
                </a:solidFill>
              </a:rPr>
              <a:t>8. KIK A NYERTESEK ÉS A TÖBBIEK HOL JÁRNAK?</a:t>
            </a:r>
          </a:p>
        </p:txBody>
      </p:sp>
    </p:spTree>
    <p:extLst>
      <p:ext uri="{BB962C8B-B14F-4D97-AF65-F5344CB8AC3E}">
        <p14:creationId xmlns:p14="http://schemas.microsoft.com/office/powerpoint/2010/main" val="32206147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>
            <a:extLst>
              <a:ext uri="{FF2B5EF4-FFF2-40B4-BE49-F238E27FC236}">
                <a16:creationId xmlns:a16="http://schemas.microsoft.com/office/drawing/2014/main" id="{3F60705B-6823-98DC-2C03-356695D78BCB}"/>
              </a:ext>
            </a:extLst>
          </p:cNvPr>
          <p:cNvSpPr txBox="1"/>
          <p:nvPr/>
        </p:nvSpPr>
        <p:spPr>
          <a:xfrm>
            <a:off x="307699" y="22944"/>
            <a:ext cx="1816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„normál” kódolás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AEB13B8F-E24F-E4F8-E02D-4328B23408F3}"/>
              </a:ext>
            </a:extLst>
          </p:cNvPr>
          <p:cNvSpPr txBox="1"/>
          <p:nvPr/>
        </p:nvSpPr>
        <p:spPr>
          <a:xfrm>
            <a:off x="3526957" y="35468"/>
            <a:ext cx="1621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„rövid” kódolás</a:t>
            </a:r>
          </a:p>
        </p:txBody>
      </p:sp>
      <p:sp>
        <p:nvSpPr>
          <p:cNvPr id="15" name="Nyíl: balra mutató 14">
            <a:hlinkClick r:id="rId2" action="ppaction://hlinksldjump"/>
            <a:extLst>
              <a:ext uri="{FF2B5EF4-FFF2-40B4-BE49-F238E27FC236}">
                <a16:creationId xmlns:a16="http://schemas.microsoft.com/office/drawing/2014/main" id="{084EEB68-DA88-6FFA-323D-89E9A7429CD9}"/>
              </a:ext>
            </a:extLst>
          </p:cNvPr>
          <p:cNvSpPr/>
          <p:nvPr/>
        </p:nvSpPr>
        <p:spPr>
          <a:xfrm>
            <a:off x="6627255" y="183939"/>
            <a:ext cx="474453" cy="26930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6D326E3A-6B27-6C59-2867-D734332C2A52}"/>
              </a:ext>
            </a:extLst>
          </p:cNvPr>
          <p:cNvSpPr txBox="1"/>
          <p:nvPr/>
        </p:nvSpPr>
        <p:spPr>
          <a:xfrm>
            <a:off x="3685162" y="503258"/>
            <a:ext cx="6358637" cy="270843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hu-HU" sz="1000" dirty="0"/>
              <a:t>feladat(8)</a:t>
            </a:r>
          </a:p>
          <a:p>
            <a:r>
              <a:rPr lang="hu-HU" sz="1000" dirty="0" err="1"/>
              <a:t>poziciok</a:t>
            </a:r>
            <a:r>
              <a:rPr lang="hu-HU" sz="1000" dirty="0"/>
              <a:t>=[0]*</a:t>
            </a:r>
            <a:r>
              <a:rPr lang="hu-HU" sz="1000" dirty="0" err="1"/>
              <a:t>jsz</a:t>
            </a:r>
            <a:r>
              <a:rPr lang="hu-HU" sz="1000" dirty="0"/>
              <a:t>    </a:t>
            </a:r>
          </a:p>
          <a:p>
            <a:r>
              <a:rPr lang="hu-HU" sz="1000" dirty="0"/>
              <a:t>nyertesek=[]</a:t>
            </a:r>
          </a:p>
          <a:p>
            <a:r>
              <a:rPr lang="hu-HU" sz="1000" dirty="0" err="1"/>
              <a:t>for</a:t>
            </a:r>
            <a:r>
              <a:rPr lang="hu-HU" sz="1000" dirty="0"/>
              <a:t> i in </a:t>
            </a:r>
            <a:r>
              <a:rPr lang="hu-HU" sz="1000" dirty="0" err="1"/>
              <a:t>range</a:t>
            </a:r>
            <a:r>
              <a:rPr lang="hu-HU" sz="1000" dirty="0"/>
              <a:t>(0,len(</a:t>
            </a:r>
            <a:r>
              <a:rPr lang="hu-HU" sz="1000" dirty="0" err="1"/>
              <a:t>dobasok</a:t>
            </a:r>
            <a:r>
              <a:rPr lang="hu-HU" sz="1000" dirty="0"/>
              <a:t>)-</a:t>
            </a:r>
            <a:r>
              <a:rPr lang="hu-HU" sz="1000" dirty="0" err="1"/>
              <a:t>jsz,jsz</a:t>
            </a:r>
            <a:r>
              <a:rPr lang="hu-HU" sz="1000" dirty="0"/>
              <a:t>):     </a:t>
            </a:r>
          </a:p>
          <a:p>
            <a:r>
              <a:rPr lang="hu-HU" sz="1000" dirty="0"/>
              <a:t>    </a:t>
            </a:r>
            <a:r>
              <a:rPr lang="hu-HU" sz="1000" dirty="0" err="1"/>
              <a:t>aktualis_kor</a:t>
            </a:r>
            <a:r>
              <a:rPr lang="hu-HU" sz="1000" dirty="0"/>
              <a:t>=</a:t>
            </a:r>
            <a:r>
              <a:rPr lang="hu-HU" sz="1000" dirty="0" err="1"/>
              <a:t>dobasok</a:t>
            </a:r>
            <a:r>
              <a:rPr lang="hu-HU" sz="1000" dirty="0"/>
              <a:t>[</a:t>
            </a:r>
            <a:r>
              <a:rPr lang="hu-HU" sz="1000" dirty="0" err="1"/>
              <a:t>i:i+jsz</a:t>
            </a:r>
            <a:r>
              <a:rPr lang="hu-HU" sz="1000" dirty="0"/>
              <a:t>]           </a:t>
            </a:r>
          </a:p>
          <a:p>
            <a:r>
              <a:rPr lang="hu-HU" sz="1000" dirty="0"/>
              <a:t>    </a:t>
            </a:r>
            <a:r>
              <a:rPr lang="hu-HU" sz="1000" dirty="0" err="1"/>
              <a:t>for</a:t>
            </a:r>
            <a:r>
              <a:rPr lang="hu-HU" sz="1000" dirty="0"/>
              <a:t> j in </a:t>
            </a:r>
            <a:r>
              <a:rPr lang="hu-HU" sz="1000" dirty="0" err="1"/>
              <a:t>range</a:t>
            </a:r>
            <a:r>
              <a:rPr lang="hu-HU" sz="1000" dirty="0"/>
              <a:t>(</a:t>
            </a:r>
            <a:r>
              <a:rPr lang="hu-HU" sz="1000" dirty="0" err="1"/>
              <a:t>jsz</a:t>
            </a:r>
            <a:r>
              <a:rPr lang="hu-HU" sz="1000" dirty="0"/>
              <a:t>):</a:t>
            </a:r>
          </a:p>
          <a:p>
            <a:r>
              <a:rPr lang="hu-HU" sz="1000" dirty="0"/>
              <a:t>        </a:t>
            </a:r>
            <a:r>
              <a:rPr lang="hu-HU" sz="1000" dirty="0" err="1"/>
              <a:t>poziciok</a:t>
            </a:r>
            <a:r>
              <a:rPr lang="hu-HU" sz="1000" dirty="0"/>
              <a:t>[j]+=</a:t>
            </a:r>
            <a:r>
              <a:rPr lang="hu-HU" sz="1000" dirty="0" err="1"/>
              <a:t>aktualis_kor</a:t>
            </a:r>
            <a:r>
              <a:rPr lang="hu-HU" sz="1000" dirty="0"/>
              <a:t>[j]    </a:t>
            </a:r>
          </a:p>
          <a:p>
            <a:r>
              <a:rPr lang="hu-HU" sz="1000" dirty="0"/>
              <a:t>        </a:t>
            </a:r>
            <a:r>
              <a:rPr lang="hu-HU" sz="1000" dirty="0" err="1"/>
              <a:t>if</a:t>
            </a:r>
            <a:r>
              <a:rPr lang="hu-HU" sz="1000" dirty="0"/>
              <a:t> </a:t>
            </a:r>
            <a:r>
              <a:rPr lang="hu-HU" sz="1000" dirty="0" err="1"/>
              <a:t>poziciok</a:t>
            </a:r>
            <a:r>
              <a:rPr lang="hu-HU" sz="1000" dirty="0"/>
              <a:t>[j]&lt;len(</a:t>
            </a:r>
            <a:r>
              <a:rPr lang="hu-HU" sz="1000" dirty="0" err="1"/>
              <a:t>osveny</a:t>
            </a:r>
            <a:r>
              <a:rPr lang="hu-HU" sz="1000" dirty="0"/>
              <a:t>):     </a:t>
            </a:r>
          </a:p>
          <a:p>
            <a:r>
              <a:rPr lang="hu-HU" sz="1000" dirty="0"/>
              <a:t>            </a:t>
            </a:r>
            <a:r>
              <a:rPr lang="hu-HU" sz="1000" dirty="0" err="1"/>
              <a:t>match</a:t>
            </a:r>
            <a:r>
              <a:rPr lang="hu-HU" sz="1000" dirty="0"/>
              <a:t> </a:t>
            </a:r>
            <a:r>
              <a:rPr lang="hu-HU" sz="1000" dirty="0" err="1"/>
              <a:t>osveny</a:t>
            </a:r>
            <a:r>
              <a:rPr lang="hu-HU" sz="1000" dirty="0"/>
              <a:t>[</a:t>
            </a:r>
            <a:r>
              <a:rPr lang="hu-HU" sz="1000" dirty="0" err="1"/>
              <a:t>poziciok</a:t>
            </a:r>
            <a:r>
              <a:rPr lang="hu-HU" sz="1000" dirty="0"/>
              <a:t>[j]-1]:    </a:t>
            </a:r>
          </a:p>
          <a:p>
            <a:r>
              <a:rPr lang="hu-HU" sz="1000" dirty="0"/>
              <a:t>                </a:t>
            </a:r>
            <a:r>
              <a:rPr lang="hu-HU" sz="1000" dirty="0" err="1"/>
              <a:t>case</a:t>
            </a:r>
            <a:r>
              <a:rPr lang="hu-HU" sz="1000" dirty="0"/>
              <a:t> 'E': </a:t>
            </a:r>
            <a:r>
              <a:rPr lang="hu-HU" sz="1000" dirty="0" err="1"/>
              <a:t>poziciok</a:t>
            </a:r>
            <a:r>
              <a:rPr lang="hu-HU" sz="1000" dirty="0"/>
              <a:t>[j]+=</a:t>
            </a:r>
            <a:r>
              <a:rPr lang="hu-HU" sz="1000" dirty="0" err="1"/>
              <a:t>aktualis_kor</a:t>
            </a:r>
            <a:r>
              <a:rPr lang="hu-HU" sz="1000" dirty="0"/>
              <a:t>[j]</a:t>
            </a:r>
          </a:p>
          <a:p>
            <a:r>
              <a:rPr lang="hu-HU" sz="1000" dirty="0"/>
              <a:t>                </a:t>
            </a:r>
            <a:r>
              <a:rPr lang="hu-HU" sz="1000" dirty="0" err="1"/>
              <a:t>case</a:t>
            </a:r>
            <a:r>
              <a:rPr lang="hu-HU" sz="1000" dirty="0"/>
              <a:t> 'V': </a:t>
            </a:r>
            <a:r>
              <a:rPr lang="hu-HU" sz="1000" dirty="0" err="1"/>
              <a:t>poziciok</a:t>
            </a:r>
            <a:r>
              <a:rPr lang="hu-HU" sz="1000" dirty="0"/>
              <a:t>[j]-=</a:t>
            </a:r>
            <a:r>
              <a:rPr lang="hu-HU" sz="1000" dirty="0" err="1"/>
              <a:t>aktualis_kor</a:t>
            </a:r>
            <a:r>
              <a:rPr lang="hu-HU" sz="1000" dirty="0"/>
              <a:t>[j]        </a:t>
            </a:r>
          </a:p>
          <a:p>
            <a:r>
              <a:rPr lang="hu-HU" sz="1000" dirty="0"/>
              <a:t>    </a:t>
            </a:r>
            <a:r>
              <a:rPr lang="hu-HU" sz="1000" dirty="0" err="1"/>
              <a:t>if</a:t>
            </a:r>
            <a:r>
              <a:rPr lang="hu-HU" sz="1000" dirty="0"/>
              <a:t> len([</a:t>
            </a:r>
            <a:r>
              <a:rPr lang="hu-HU" sz="1000" dirty="0" err="1"/>
              <a:t>nyertesek.append</a:t>
            </a:r>
            <a:r>
              <a:rPr lang="hu-HU" sz="1000" dirty="0"/>
              <a:t>(j+1) </a:t>
            </a:r>
            <a:r>
              <a:rPr lang="hu-HU" sz="1000" dirty="0" err="1"/>
              <a:t>for</a:t>
            </a:r>
            <a:r>
              <a:rPr lang="hu-HU" sz="1000" dirty="0"/>
              <a:t> j in </a:t>
            </a:r>
            <a:r>
              <a:rPr lang="hu-HU" sz="1000" dirty="0" err="1"/>
              <a:t>range</a:t>
            </a:r>
            <a:r>
              <a:rPr lang="hu-HU" sz="1000" dirty="0"/>
              <a:t>(</a:t>
            </a:r>
            <a:r>
              <a:rPr lang="hu-HU" sz="1000" dirty="0" err="1"/>
              <a:t>jsz</a:t>
            </a:r>
            <a:r>
              <a:rPr lang="hu-HU" sz="1000" dirty="0"/>
              <a:t>) </a:t>
            </a:r>
            <a:r>
              <a:rPr lang="hu-HU" sz="1000" dirty="0" err="1"/>
              <a:t>if</a:t>
            </a:r>
            <a:r>
              <a:rPr lang="hu-HU" sz="1000" dirty="0"/>
              <a:t> </a:t>
            </a:r>
            <a:r>
              <a:rPr lang="hu-HU" sz="1000" dirty="0" err="1"/>
              <a:t>poziciok</a:t>
            </a:r>
            <a:r>
              <a:rPr lang="hu-HU" sz="1000" dirty="0"/>
              <a:t>[j]&gt;=len(</a:t>
            </a:r>
            <a:r>
              <a:rPr lang="hu-HU" sz="1000" dirty="0" err="1"/>
              <a:t>osveny</a:t>
            </a:r>
            <a:r>
              <a:rPr lang="hu-HU" sz="1000" dirty="0"/>
              <a:t>)])&gt;0:        </a:t>
            </a:r>
          </a:p>
          <a:p>
            <a:r>
              <a:rPr lang="hu-HU" sz="1000" dirty="0"/>
              <a:t>        </a:t>
            </a:r>
            <a:r>
              <a:rPr lang="hu-HU" sz="1000" dirty="0" err="1"/>
              <a:t>break</a:t>
            </a:r>
            <a:r>
              <a:rPr lang="hu-HU" sz="1000" dirty="0"/>
              <a:t>       </a:t>
            </a:r>
          </a:p>
          <a:p>
            <a:r>
              <a:rPr lang="hu-HU" sz="1000" dirty="0"/>
              <a:t>print('</a:t>
            </a:r>
            <a:r>
              <a:rPr lang="hu-HU" sz="1000" dirty="0" err="1"/>
              <a:t>Nyertesek:',end</a:t>
            </a:r>
            <a:r>
              <a:rPr lang="hu-HU" sz="1000" dirty="0"/>
              <a:t>=' ')</a:t>
            </a:r>
          </a:p>
          <a:p>
            <a:r>
              <a:rPr lang="hu-HU" sz="1000" dirty="0"/>
              <a:t>[print(nyertesek[i],end=' ') </a:t>
            </a:r>
            <a:r>
              <a:rPr lang="hu-HU" sz="1000" dirty="0" err="1"/>
              <a:t>for</a:t>
            </a:r>
            <a:r>
              <a:rPr lang="hu-HU" sz="1000" dirty="0"/>
              <a:t> i in </a:t>
            </a:r>
            <a:r>
              <a:rPr lang="hu-HU" sz="1000" dirty="0" err="1"/>
              <a:t>range</a:t>
            </a:r>
            <a:r>
              <a:rPr lang="hu-HU" sz="1000" dirty="0"/>
              <a:t>(len(nyertesek))]</a:t>
            </a:r>
          </a:p>
          <a:p>
            <a:r>
              <a:rPr lang="hu-HU" sz="1000" dirty="0"/>
              <a:t>print(f'\</a:t>
            </a:r>
            <a:r>
              <a:rPr lang="hu-HU" sz="1000" dirty="0" err="1"/>
              <a:t>nA</a:t>
            </a:r>
            <a:r>
              <a:rPr lang="hu-HU" sz="1000" dirty="0"/>
              <a:t> többiek pozíciója a(z) {len(</a:t>
            </a:r>
            <a:r>
              <a:rPr lang="hu-HU" sz="1000" dirty="0" err="1"/>
              <a:t>osveny</a:t>
            </a:r>
            <a:r>
              <a:rPr lang="hu-HU" sz="1000" dirty="0"/>
              <a:t>)} hosszú ösvényen:')</a:t>
            </a:r>
          </a:p>
          <a:p>
            <a:r>
              <a:rPr lang="hu-HU" sz="1000" dirty="0"/>
              <a:t>[print(f'{i+1}. játékos: {</a:t>
            </a:r>
            <a:r>
              <a:rPr lang="hu-HU" sz="1000" dirty="0" err="1"/>
              <a:t>poziciok</a:t>
            </a:r>
            <a:r>
              <a:rPr lang="hu-HU" sz="1000" dirty="0"/>
              <a:t>[i]}. mező’) </a:t>
            </a:r>
            <a:r>
              <a:rPr lang="hu-HU" sz="1000" dirty="0" err="1"/>
              <a:t>for</a:t>
            </a:r>
            <a:r>
              <a:rPr lang="hu-HU" sz="1000" dirty="0"/>
              <a:t> i in </a:t>
            </a:r>
            <a:r>
              <a:rPr lang="hu-HU" sz="1000" dirty="0" err="1"/>
              <a:t>range</a:t>
            </a:r>
            <a:r>
              <a:rPr lang="hu-HU" sz="1000" dirty="0"/>
              <a:t>(</a:t>
            </a:r>
            <a:r>
              <a:rPr lang="hu-HU" sz="1000" dirty="0" err="1"/>
              <a:t>jsz</a:t>
            </a:r>
            <a:r>
              <a:rPr lang="hu-HU" sz="1000" dirty="0"/>
              <a:t>) </a:t>
            </a:r>
            <a:r>
              <a:rPr lang="hu-HU" sz="1000" dirty="0" err="1"/>
              <a:t>if</a:t>
            </a:r>
            <a:r>
              <a:rPr lang="hu-HU" sz="1000" dirty="0"/>
              <a:t> i+1 </a:t>
            </a:r>
            <a:r>
              <a:rPr lang="hu-HU" sz="1000" dirty="0" err="1"/>
              <a:t>not</a:t>
            </a:r>
            <a:r>
              <a:rPr lang="hu-HU" sz="1000" dirty="0"/>
              <a:t> in nyertesek]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2A73C38E-02E8-9275-2356-EA77D9487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3074" y="3198998"/>
            <a:ext cx="6336450" cy="356425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DB3584FC-1612-8655-E8E7-D8ECC7CC58E3}"/>
              </a:ext>
            </a:extLst>
          </p:cNvPr>
          <p:cNvSpPr txBox="1"/>
          <p:nvPr/>
        </p:nvSpPr>
        <p:spPr>
          <a:xfrm>
            <a:off x="307699" y="392276"/>
            <a:ext cx="3146712" cy="63709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hu-HU" sz="1200" dirty="0" err="1"/>
              <a:t>def</a:t>
            </a:r>
            <a:r>
              <a:rPr lang="hu-HU" sz="1200" dirty="0"/>
              <a:t> F8():</a:t>
            </a:r>
          </a:p>
          <a:p>
            <a:r>
              <a:rPr lang="hu-HU" sz="1200" dirty="0"/>
              <a:t>    print('8. feladat')</a:t>
            </a:r>
          </a:p>
          <a:p>
            <a:r>
              <a:rPr lang="hu-HU" sz="1200" dirty="0"/>
              <a:t>    kor=0                       </a:t>
            </a:r>
          </a:p>
          <a:p>
            <a:r>
              <a:rPr lang="hu-HU" sz="1200" dirty="0"/>
              <a:t>    </a:t>
            </a:r>
            <a:r>
              <a:rPr lang="hu-HU" sz="1200" dirty="0" err="1"/>
              <a:t>ukor</a:t>
            </a:r>
            <a:r>
              <a:rPr lang="hu-HU" sz="1200" dirty="0"/>
              <a:t>=0                      </a:t>
            </a:r>
          </a:p>
          <a:p>
            <a:r>
              <a:rPr lang="hu-HU" sz="1200" dirty="0"/>
              <a:t>    </a:t>
            </a:r>
            <a:r>
              <a:rPr lang="hu-HU" sz="1200" dirty="0" err="1"/>
              <a:t>oh</a:t>
            </a:r>
            <a:r>
              <a:rPr lang="hu-HU" sz="1200" dirty="0"/>
              <a:t>=len(</a:t>
            </a:r>
            <a:r>
              <a:rPr lang="hu-HU" sz="1200" dirty="0" err="1"/>
              <a:t>osvenyek</a:t>
            </a:r>
            <a:r>
              <a:rPr lang="hu-HU" sz="1200" dirty="0"/>
              <a:t>[os-1])      </a:t>
            </a:r>
          </a:p>
          <a:p>
            <a:r>
              <a:rPr lang="hu-HU" sz="1200" dirty="0"/>
              <a:t>    </a:t>
            </a:r>
            <a:r>
              <a:rPr lang="hu-HU" sz="1200" dirty="0" err="1"/>
              <a:t>szum</a:t>
            </a:r>
            <a:r>
              <a:rPr lang="hu-HU" sz="1200" dirty="0"/>
              <a:t>=[0]*</a:t>
            </a:r>
            <a:r>
              <a:rPr lang="hu-HU" sz="1200" dirty="0" err="1"/>
              <a:t>jsz</a:t>
            </a:r>
            <a:r>
              <a:rPr lang="hu-HU" sz="1200" dirty="0"/>
              <a:t>                </a:t>
            </a:r>
          </a:p>
          <a:p>
            <a:r>
              <a:rPr lang="hu-HU" sz="1200" dirty="0"/>
              <a:t>    nyertesek=[]</a:t>
            </a:r>
          </a:p>
          <a:p>
            <a:r>
              <a:rPr lang="hu-HU" sz="1200" dirty="0"/>
              <a:t>    </a:t>
            </a:r>
            <a:r>
              <a:rPr lang="hu-HU" sz="1200" dirty="0" err="1"/>
              <a:t>for</a:t>
            </a:r>
            <a:r>
              <a:rPr lang="hu-HU" sz="1200" dirty="0"/>
              <a:t> i in </a:t>
            </a:r>
            <a:r>
              <a:rPr lang="hu-HU" sz="1200" dirty="0" err="1"/>
              <a:t>range</a:t>
            </a:r>
            <a:r>
              <a:rPr lang="hu-HU" sz="1200" dirty="0"/>
              <a:t>(0,len(</a:t>
            </a:r>
            <a:r>
              <a:rPr lang="hu-HU" sz="1200" dirty="0" err="1"/>
              <a:t>dobasok</a:t>
            </a:r>
            <a:r>
              <a:rPr lang="hu-HU" sz="1200" dirty="0"/>
              <a:t>)-</a:t>
            </a:r>
            <a:r>
              <a:rPr lang="hu-HU" sz="1200" dirty="0" err="1"/>
              <a:t>jsz,jsz</a:t>
            </a:r>
            <a:r>
              <a:rPr lang="hu-HU" sz="1200" dirty="0"/>
              <a:t>):</a:t>
            </a:r>
          </a:p>
          <a:p>
            <a:r>
              <a:rPr lang="hu-HU" sz="1200" dirty="0"/>
              <a:t>        </a:t>
            </a:r>
            <a:r>
              <a:rPr lang="hu-HU" sz="1200" dirty="0" err="1"/>
              <a:t>adott_kor</a:t>
            </a:r>
            <a:r>
              <a:rPr lang="hu-HU" sz="1200" dirty="0"/>
              <a:t>=</a:t>
            </a:r>
            <a:r>
              <a:rPr lang="hu-HU" sz="1200" dirty="0" err="1"/>
              <a:t>dobasok</a:t>
            </a:r>
            <a:r>
              <a:rPr lang="hu-HU" sz="1200" dirty="0"/>
              <a:t>[</a:t>
            </a:r>
            <a:r>
              <a:rPr lang="hu-HU" sz="1200" dirty="0" err="1"/>
              <a:t>i:i+jsz</a:t>
            </a:r>
            <a:r>
              <a:rPr lang="hu-HU" sz="1200" dirty="0"/>
              <a:t>]          </a:t>
            </a:r>
          </a:p>
          <a:p>
            <a:r>
              <a:rPr lang="hu-HU" sz="1200" dirty="0"/>
              <a:t>        </a:t>
            </a:r>
            <a:r>
              <a:rPr lang="hu-HU" sz="1200" dirty="0" err="1"/>
              <a:t>for</a:t>
            </a:r>
            <a:r>
              <a:rPr lang="hu-HU" sz="1200" dirty="0"/>
              <a:t> j in </a:t>
            </a:r>
            <a:r>
              <a:rPr lang="hu-HU" sz="1200" dirty="0" err="1"/>
              <a:t>range</a:t>
            </a:r>
            <a:r>
              <a:rPr lang="hu-HU" sz="1200" dirty="0"/>
              <a:t>(</a:t>
            </a:r>
            <a:r>
              <a:rPr lang="hu-HU" sz="1200" dirty="0" err="1"/>
              <a:t>jsz</a:t>
            </a:r>
            <a:r>
              <a:rPr lang="hu-HU" sz="1200" dirty="0"/>
              <a:t>):</a:t>
            </a:r>
          </a:p>
          <a:p>
            <a:r>
              <a:rPr lang="hu-HU" sz="1200" dirty="0"/>
              <a:t>            </a:t>
            </a:r>
            <a:r>
              <a:rPr lang="hu-HU" sz="1200" dirty="0" err="1"/>
              <a:t>hozzaad</a:t>
            </a:r>
            <a:r>
              <a:rPr lang="hu-HU" sz="1200" dirty="0"/>
              <a:t>=</a:t>
            </a:r>
            <a:r>
              <a:rPr lang="hu-HU" sz="1200" dirty="0" err="1"/>
              <a:t>adott_kor</a:t>
            </a:r>
            <a:r>
              <a:rPr lang="hu-HU" sz="1200" dirty="0"/>
              <a:t>[j]        </a:t>
            </a:r>
          </a:p>
          <a:p>
            <a:r>
              <a:rPr lang="hu-HU" sz="1200" dirty="0"/>
              <a:t>            </a:t>
            </a:r>
            <a:r>
              <a:rPr lang="hu-HU" sz="1200" dirty="0" err="1"/>
              <a:t>szum</a:t>
            </a:r>
            <a:r>
              <a:rPr lang="hu-HU" sz="1200" dirty="0"/>
              <a:t>[j]+=</a:t>
            </a:r>
            <a:r>
              <a:rPr lang="hu-HU" sz="1200" dirty="0" err="1"/>
              <a:t>hozzaad</a:t>
            </a:r>
            <a:endParaRPr lang="hu-HU" sz="1200" dirty="0"/>
          </a:p>
          <a:p>
            <a:r>
              <a:rPr lang="hu-HU" sz="1200" dirty="0"/>
              <a:t>            </a:t>
            </a:r>
          </a:p>
          <a:p>
            <a:r>
              <a:rPr lang="hu-HU" sz="1200" dirty="0"/>
              <a:t>            </a:t>
            </a:r>
            <a:r>
              <a:rPr lang="hu-HU" sz="1200" dirty="0" err="1"/>
              <a:t>if</a:t>
            </a:r>
            <a:r>
              <a:rPr lang="hu-HU" sz="1200" dirty="0"/>
              <a:t> </a:t>
            </a:r>
            <a:r>
              <a:rPr lang="hu-HU" sz="1200" dirty="0" err="1"/>
              <a:t>szum</a:t>
            </a:r>
            <a:r>
              <a:rPr lang="hu-HU" sz="1200" dirty="0"/>
              <a:t>[j]&lt;</a:t>
            </a:r>
            <a:r>
              <a:rPr lang="hu-HU" sz="1200" dirty="0" err="1"/>
              <a:t>oh</a:t>
            </a:r>
            <a:r>
              <a:rPr lang="hu-HU" sz="1200" dirty="0"/>
              <a:t>:</a:t>
            </a:r>
          </a:p>
          <a:p>
            <a:r>
              <a:rPr lang="hu-HU" sz="1200" dirty="0"/>
              <a:t>                </a:t>
            </a:r>
            <a:r>
              <a:rPr lang="hu-HU" sz="1200" dirty="0" err="1"/>
              <a:t>holvan</a:t>
            </a:r>
            <a:r>
              <a:rPr lang="hu-HU" sz="1200" dirty="0"/>
              <a:t>=</a:t>
            </a:r>
            <a:r>
              <a:rPr lang="hu-HU" sz="1200" dirty="0" err="1"/>
              <a:t>osvenyek</a:t>
            </a:r>
            <a:r>
              <a:rPr lang="hu-HU" sz="1200" dirty="0"/>
              <a:t>[os-1][</a:t>
            </a:r>
            <a:r>
              <a:rPr lang="hu-HU" sz="1200" dirty="0" err="1"/>
              <a:t>szum</a:t>
            </a:r>
            <a:r>
              <a:rPr lang="hu-HU" sz="1200" dirty="0"/>
              <a:t>[j]-1] </a:t>
            </a:r>
          </a:p>
          <a:p>
            <a:r>
              <a:rPr lang="hu-HU" sz="1200" dirty="0"/>
              <a:t>                </a:t>
            </a:r>
            <a:r>
              <a:rPr lang="hu-HU" sz="1200" dirty="0" err="1"/>
              <a:t>if</a:t>
            </a:r>
            <a:r>
              <a:rPr lang="hu-HU" sz="1200" dirty="0"/>
              <a:t> </a:t>
            </a:r>
            <a:r>
              <a:rPr lang="hu-HU" sz="1200" dirty="0" err="1"/>
              <a:t>holvan</a:t>
            </a:r>
            <a:r>
              <a:rPr lang="hu-HU" sz="1200" dirty="0"/>
              <a:t>=='E':</a:t>
            </a:r>
          </a:p>
          <a:p>
            <a:r>
              <a:rPr lang="hu-HU" sz="1200" dirty="0"/>
              <a:t>                    </a:t>
            </a:r>
            <a:r>
              <a:rPr lang="hu-HU" sz="1200" dirty="0" err="1"/>
              <a:t>szum</a:t>
            </a:r>
            <a:r>
              <a:rPr lang="hu-HU" sz="1200" dirty="0"/>
              <a:t>[j]+=</a:t>
            </a:r>
            <a:r>
              <a:rPr lang="hu-HU" sz="1200" dirty="0" err="1"/>
              <a:t>hozzaad</a:t>
            </a:r>
            <a:endParaRPr lang="hu-HU" sz="1200" dirty="0"/>
          </a:p>
          <a:p>
            <a:r>
              <a:rPr lang="hu-HU" sz="1200" dirty="0"/>
              <a:t>                </a:t>
            </a:r>
            <a:r>
              <a:rPr lang="hu-HU" sz="1200" dirty="0" err="1"/>
              <a:t>if</a:t>
            </a:r>
            <a:r>
              <a:rPr lang="hu-HU" sz="1200" dirty="0"/>
              <a:t> </a:t>
            </a:r>
            <a:r>
              <a:rPr lang="hu-HU" sz="1200" dirty="0" err="1"/>
              <a:t>holvan</a:t>
            </a:r>
            <a:r>
              <a:rPr lang="hu-HU" sz="1200" dirty="0"/>
              <a:t>=='V':</a:t>
            </a:r>
          </a:p>
          <a:p>
            <a:r>
              <a:rPr lang="hu-HU" sz="1200" dirty="0"/>
              <a:t>                    </a:t>
            </a:r>
            <a:r>
              <a:rPr lang="hu-HU" sz="1200" dirty="0" err="1"/>
              <a:t>szum</a:t>
            </a:r>
            <a:r>
              <a:rPr lang="hu-HU" sz="1200" dirty="0"/>
              <a:t>[j]-=</a:t>
            </a:r>
            <a:r>
              <a:rPr lang="hu-HU" sz="1200" dirty="0" err="1"/>
              <a:t>hozzaad</a:t>
            </a:r>
            <a:endParaRPr lang="hu-HU" sz="1200" dirty="0"/>
          </a:p>
          <a:p>
            <a:r>
              <a:rPr lang="hu-HU" sz="1200" dirty="0"/>
              <a:t>        kor+=1</a:t>
            </a:r>
          </a:p>
          <a:p>
            <a:r>
              <a:rPr lang="hu-HU" sz="1200" dirty="0"/>
              <a:t>        </a:t>
            </a:r>
            <a:r>
              <a:rPr lang="hu-HU" sz="1200" dirty="0" err="1"/>
              <a:t>for</a:t>
            </a:r>
            <a:r>
              <a:rPr lang="hu-HU" sz="1200" dirty="0"/>
              <a:t> j in </a:t>
            </a:r>
            <a:r>
              <a:rPr lang="hu-HU" sz="1200" dirty="0" err="1"/>
              <a:t>range</a:t>
            </a:r>
            <a:r>
              <a:rPr lang="hu-HU" sz="1200" dirty="0"/>
              <a:t>(</a:t>
            </a:r>
            <a:r>
              <a:rPr lang="hu-HU" sz="1200" dirty="0" err="1"/>
              <a:t>jsz</a:t>
            </a:r>
            <a:r>
              <a:rPr lang="hu-HU" sz="1200" dirty="0"/>
              <a:t>):</a:t>
            </a:r>
          </a:p>
          <a:p>
            <a:r>
              <a:rPr lang="hu-HU" sz="1200" dirty="0"/>
              <a:t>            </a:t>
            </a:r>
            <a:r>
              <a:rPr lang="hu-HU" sz="1200" dirty="0" err="1"/>
              <a:t>if</a:t>
            </a:r>
            <a:r>
              <a:rPr lang="hu-HU" sz="1200" dirty="0"/>
              <a:t> </a:t>
            </a:r>
            <a:r>
              <a:rPr lang="hu-HU" sz="1200" dirty="0" err="1"/>
              <a:t>szum</a:t>
            </a:r>
            <a:r>
              <a:rPr lang="hu-HU" sz="1200" dirty="0"/>
              <a:t>[j]&gt;=</a:t>
            </a:r>
            <a:r>
              <a:rPr lang="hu-HU" sz="1200" dirty="0" err="1"/>
              <a:t>oh</a:t>
            </a:r>
            <a:r>
              <a:rPr lang="hu-HU" sz="1200" dirty="0"/>
              <a:t>:</a:t>
            </a:r>
          </a:p>
          <a:p>
            <a:r>
              <a:rPr lang="hu-HU" sz="1200" dirty="0"/>
              <a:t>                </a:t>
            </a:r>
            <a:r>
              <a:rPr lang="hu-HU" sz="1200" dirty="0" err="1"/>
              <a:t>ukor</a:t>
            </a:r>
            <a:r>
              <a:rPr lang="hu-HU" sz="1200" dirty="0"/>
              <a:t>=kor</a:t>
            </a:r>
          </a:p>
          <a:p>
            <a:r>
              <a:rPr lang="hu-HU" sz="1200" dirty="0"/>
              <a:t>                </a:t>
            </a:r>
            <a:r>
              <a:rPr lang="hu-HU" sz="1200" dirty="0" err="1"/>
              <a:t>nyertesek.append</a:t>
            </a:r>
            <a:r>
              <a:rPr lang="hu-HU" sz="1200" dirty="0"/>
              <a:t>(j+1)</a:t>
            </a:r>
          </a:p>
          <a:p>
            <a:r>
              <a:rPr lang="hu-HU" sz="1200" dirty="0"/>
              <a:t>        </a:t>
            </a:r>
            <a:r>
              <a:rPr lang="hu-HU" sz="1200" dirty="0" err="1"/>
              <a:t>if</a:t>
            </a:r>
            <a:r>
              <a:rPr lang="hu-HU" sz="1200" dirty="0"/>
              <a:t> </a:t>
            </a:r>
            <a:r>
              <a:rPr lang="hu-HU" sz="1200" dirty="0" err="1"/>
              <a:t>ukor</a:t>
            </a:r>
            <a:r>
              <a:rPr lang="hu-HU" sz="1200" dirty="0"/>
              <a:t>!=0:</a:t>
            </a:r>
          </a:p>
          <a:p>
            <a:r>
              <a:rPr lang="hu-HU" sz="1200" dirty="0"/>
              <a:t>            </a:t>
            </a:r>
            <a:r>
              <a:rPr lang="hu-HU" sz="1200" dirty="0" err="1"/>
              <a:t>break</a:t>
            </a:r>
            <a:endParaRPr lang="hu-HU" sz="1200" dirty="0"/>
          </a:p>
          <a:p>
            <a:endParaRPr lang="hu-HU" sz="1200" dirty="0"/>
          </a:p>
          <a:p>
            <a:r>
              <a:rPr lang="hu-HU" sz="1200" dirty="0"/>
              <a:t>    print('</a:t>
            </a:r>
            <a:r>
              <a:rPr lang="hu-HU" sz="1200" dirty="0" err="1"/>
              <a:t>Nyertesek:',end</a:t>
            </a:r>
            <a:r>
              <a:rPr lang="hu-HU" sz="1200" dirty="0"/>
              <a:t>=' ')</a:t>
            </a:r>
          </a:p>
          <a:p>
            <a:r>
              <a:rPr lang="hu-HU" sz="1200" dirty="0"/>
              <a:t>    </a:t>
            </a:r>
            <a:r>
              <a:rPr lang="hu-HU" sz="1200" dirty="0" err="1"/>
              <a:t>for</a:t>
            </a:r>
            <a:r>
              <a:rPr lang="hu-HU" sz="1200" dirty="0"/>
              <a:t> i in </a:t>
            </a:r>
            <a:r>
              <a:rPr lang="hu-HU" sz="1200" dirty="0" err="1"/>
              <a:t>range</a:t>
            </a:r>
            <a:r>
              <a:rPr lang="hu-HU" sz="1200" dirty="0"/>
              <a:t>(len(nyertesek)):</a:t>
            </a:r>
          </a:p>
          <a:p>
            <a:r>
              <a:rPr lang="hu-HU" sz="1200" dirty="0"/>
              <a:t>        print(nyertesek[i],end=' ')</a:t>
            </a:r>
          </a:p>
          <a:p>
            <a:r>
              <a:rPr lang="hu-HU" sz="1200" dirty="0"/>
              <a:t>    print('\</a:t>
            </a:r>
            <a:r>
              <a:rPr lang="hu-HU" sz="1200" dirty="0" err="1"/>
              <a:t>nA</a:t>
            </a:r>
            <a:r>
              <a:rPr lang="hu-HU" sz="1200" dirty="0"/>
              <a:t> többiek pozíciója:')</a:t>
            </a:r>
          </a:p>
          <a:p>
            <a:r>
              <a:rPr lang="hu-HU" sz="1200" dirty="0"/>
              <a:t>    </a:t>
            </a:r>
            <a:r>
              <a:rPr lang="hu-HU" sz="1200" dirty="0" err="1"/>
              <a:t>for</a:t>
            </a:r>
            <a:r>
              <a:rPr lang="hu-HU" sz="1200" dirty="0"/>
              <a:t> i in </a:t>
            </a:r>
            <a:r>
              <a:rPr lang="hu-HU" sz="1200" dirty="0" err="1"/>
              <a:t>range</a:t>
            </a:r>
            <a:r>
              <a:rPr lang="hu-HU" sz="1200" dirty="0"/>
              <a:t>(</a:t>
            </a:r>
            <a:r>
              <a:rPr lang="hu-HU" sz="1200" dirty="0" err="1"/>
              <a:t>jsz</a:t>
            </a:r>
            <a:r>
              <a:rPr lang="hu-HU" sz="1200" dirty="0"/>
              <a:t>):</a:t>
            </a:r>
          </a:p>
          <a:p>
            <a:r>
              <a:rPr lang="hu-HU" sz="1200" dirty="0"/>
              <a:t>        </a:t>
            </a:r>
            <a:r>
              <a:rPr lang="hu-HU" sz="1200" dirty="0" err="1"/>
              <a:t>if</a:t>
            </a:r>
            <a:r>
              <a:rPr lang="hu-HU" sz="1200" dirty="0"/>
              <a:t> i+1 </a:t>
            </a:r>
            <a:r>
              <a:rPr lang="hu-HU" sz="1200" dirty="0" err="1"/>
              <a:t>not</a:t>
            </a:r>
            <a:r>
              <a:rPr lang="hu-HU" sz="1200" dirty="0"/>
              <a:t> in nyertesek:</a:t>
            </a:r>
          </a:p>
          <a:p>
            <a:r>
              <a:rPr lang="hu-HU" sz="1200" dirty="0"/>
              <a:t>            print(f'{i+1}. játékos, {</a:t>
            </a:r>
            <a:r>
              <a:rPr lang="hu-HU" sz="1200" dirty="0" err="1"/>
              <a:t>szum</a:t>
            </a:r>
            <a:r>
              <a:rPr lang="hu-HU" sz="1200" dirty="0"/>
              <a:t>[i]}. mező')</a:t>
            </a:r>
          </a:p>
        </p:txBody>
      </p:sp>
      <p:sp>
        <p:nvSpPr>
          <p:cNvPr id="17" name="Szövegdoboz 16">
            <a:extLst>
              <a:ext uri="{FF2B5EF4-FFF2-40B4-BE49-F238E27FC236}">
                <a16:creationId xmlns:a16="http://schemas.microsoft.com/office/drawing/2014/main" id="{243F9A0B-3FBF-9014-872D-758FBDFFB770}"/>
              </a:ext>
            </a:extLst>
          </p:cNvPr>
          <p:cNvSpPr txBox="1"/>
          <p:nvPr/>
        </p:nvSpPr>
        <p:spPr>
          <a:xfrm>
            <a:off x="7171330" y="133926"/>
            <a:ext cx="4770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>
                <a:solidFill>
                  <a:srgbClr val="C00000"/>
                </a:solidFill>
              </a:rPr>
              <a:t>8. KIK A NYERTESEK ÉS A TÖBBIEK HOL JÁRNAK?</a:t>
            </a:r>
          </a:p>
        </p:txBody>
      </p:sp>
    </p:spTree>
    <p:extLst>
      <p:ext uri="{BB962C8B-B14F-4D97-AF65-F5344CB8AC3E}">
        <p14:creationId xmlns:p14="http://schemas.microsoft.com/office/powerpoint/2010/main" val="11891526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</TotalTime>
  <Words>3088</Words>
  <Application>Microsoft Office PowerPoint</Application>
  <PresentationFormat>Szélesvásznú</PresentationFormat>
  <Paragraphs>1307</Paragraphs>
  <Slides>16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Office-téma</vt:lpstr>
      <vt:lpstr>TÁRSAS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KÓDOK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Péter Ódor</dc:creator>
  <cp:lastModifiedBy>Péter Ódor</cp:lastModifiedBy>
  <cp:revision>30</cp:revision>
  <dcterms:created xsi:type="dcterms:W3CDTF">2024-01-13T10:22:51Z</dcterms:created>
  <dcterms:modified xsi:type="dcterms:W3CDTF">2024-01-13T19:23:04Z</dcterms:modified>
</cp:coreProperties>
</file>